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74" r:id="rId2"/>
    <p:sldId id="256" r:id="rId3"/>
    <p:sldId id="257" r:id="rId4"/>
    <p:sldId id="258" r:id="rId5"/>
    <p:sldId id="259" r:id="rId6"/>
    <p:sldId id="260" r:id="rId7"/>
    <p:sldId id="263" r:id="rId8"/>
    <p:sldId id="264" r:id="rId9"/>
    <p:sldId id="265" r:id="rId10"/>
    <p:sldId id="266" r:id="rId11"/>
    <p:sldId id="267" r:id="rId12"/>
    <p:sldId id="268" r:id="rId13"/>
    <p:sldId id="269" r:id="rId14"/>
    <p:sldId id="270" r:id="rId15"/>
    <p:sldId id="271" r:id="rId16"/>
    <p:sldId id="272" r:id="rId17"/>
    <p:sldId id="273" r:id="rId18"/>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1pPr>
    <a:lvl2pPr marL="0" marR="0" indent="2286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2pPr>
    <a:lvl3pPr marL="0" marR="0" indent="4572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3pPr>
    <a:lvl4pPr marL="0" marR="0" indent="6858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4pPr>
    <a:lvl5pPr marL="0" marR="0" indent="9144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5pPr>
    <a:lvl6pPr marL="0" marR="0" indent="11430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6pPr>
    <a:lvl7pPr marL="0" marR="0" indent="13716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7pPr>
    <a:lvl8pPr marL="0" marR="0" indent="16002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8pPr>
    <a:lvl9pPr marL="0" marR="0" indent="182880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lumOff val="-13575"/>
            </a:schemeClr>
          </a:solidFill>
        </a:fill>
      </a:tcStyle>
    </a:firstCol>
    <a:lastRow>
      <a:tcTxStyle b="off" i="off">
        <a:font>
          <a:latin typeface="Helvetica Neue"/>
          <a:ea typeface="Helvetica Neue"/>
          <a:cs typeface="Helvetica Neue"/>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hueOff val="114395"/>
              <a:lumOff val="-24975"/>
            </a:schemeClr>
          </a:solidFill>
        </a:fill>
      </a:tcStyle>
    </a:firstRow>
  </a:tblStyle>
  <a:tblStyle styleId="{C7B018BB-80A7-4F77-B60F-C8B233D01FF8}" styleName="">
    <a:tblBg/>
    <a:wholeTbl>
      <a:tcTxStyle b="off" i="off">
        <a:font>
          <a:latin typeface="Helvetica Neue"/>
          <a:ea typeface="Helvetica Neue"/>
          <a:cs typeface="Helvetica Neue"/>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ff"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3">
              <a:hueOff val="362282"/>
              <a:satOff val="31803"/>
              <a:lumOff val="-18242"/>
            </a:schemeClr>
          </a:solidFill>
        </a:fill>
      </a:tcStyle>
    </a:firstCol>
    <a:lastRow>
      <a:tcTxStyle b="off" i="off">
        <a:font>
          <a:latin typeface="Helvetica Neue"/>
          <a:ea typeface="Helvetica Neue"/>
          <a:cs typeface="Helvetica Neue"/>
        </a:font>
        <a:srgbClr val="000000"/>
      </a:tcTxStyle>
      <a:tcStyle>
        <a:tcBdr>
          <a:left>
            <a:ln w="12700" cap="flat">
              <a:solidFill>
                <a:srgbClr val="606060"/>
              </a:solidFill>
              <a:prstDash val="solid"/>
              <a:miter lim="400000"/>
            </a:ln>
          </a:left>
          <a:right>
            <a:ln w="12700" cap="flat">
              <a:solidFill>
                <a:srgbClr val="606060"/>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EBEBEB"/>
          </a:solidFill>
        </a:fill>
      </a:tcStyle>
    </a:lastRow>
    <a:firstRow>
      <a:tcTxStyle b="off" i="off">
        <a:fontRef idx="minor">
          <a:srgbClr val="FFFFFF"/>
        </a:fontRef>
        <a:srgbClr val="FFFFFF"/>
      </a:tcTxStyle>
      <a:tcStyle>
        <a:tcBdr>
          <a:left>
            <a:ln w="12700" cap="flat">
              <a:solidFill>
                <a:srgbClr val="929292"/>
              </a:solidFill>
              <a:prstDash val="solid"/>
              <a:miter lim="400000"/>
            </a:ln>
          </a:left>
          <a:right>
            <a:ln w="12700" cap="flat">
              <a:solidFill>
                <a:srgbClr val="929292"/>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929292"/>
              </a:solidFill>
              <a:prstDash val="solid"/>
              <a:miter lim="400000"/>
            </a:ln>
          </a:insideH>
          <a:insideV>
            <a:ln w="12700" cap="flat">
              <a:solidFill>
                <a:srgbClr val="929292"/>
              </a:solidFill>
              <a:prstDash val="solid"/>
              <a:miter lim="400000"/>
            </a:ln>
          </a:insideV>
        </a:tcBdr>
        <a:fill>
          <a:solidFill>
            <a:srgbClr val="017101"/>
          </a:solidFill>
        </a:fill>
      </a:tcStyle>
    </a:firstRow>
  </a:tblStyle>
  <a:tblStyle styleId="{EEE7283C-3CF3-47DC-8721-378D4A62B228}" styleName="">
    <a:tblBg/>
    <a:wholeTbl>
      <a:tcTxStyle b="off" i="off">
        <a:font>
          <a:latin typeface="Helvetica Neue Light"/>
          <a:ea typeface="Helvetica Neue Light"/>
          <a:cs typeface="Helvetica Neue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FAF7E9"/>
          </a:solidFill>
        </a:fill>
      </a:tcStyle>
    </a:wholeTbl>
    <a:band2H>
      <a:tcTxStyle/>
      <a:tcStyle>
        <a:tcBdr/>
        <a:fill>
          <a:solidFill>
            <a:srgbClr val="EDEADD"/>
          </a:solidFill>
        </a:fill>
      </a:tcStyle>
    </a:band2H>
    <a:firstCol>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9BA00"/>
          </a:solidFill>
        </a:fill>
      </a:tcStyle>
    </a:firstCol>
    <a:la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lastRow>
    <a:firstRow>
      <a:tcTxStyle b="off"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FF9400"/>
          </a:solidFill>
        </a:fill>
      </a:tcStyle>
    </a:firstRow>
  </a:tblStyle>
  <a:tblStyle styleId="{CF821DB8-F4EB-4A41-A1BA-3FCAFE7338EE}" styleName="">
    <a:tblBg/>
    <a:wholeTbl>
      <a:tcTxStyle b="off" i="off">
        <a:font>
          <a:latin typeface="Helvetica Neue"/>
          <a:ea typeface="Helvetica Neue"/>
          <a:cs typeface="Helvetica Neue"/>
        </a:font>
        <a:srgbClr val="000000"/>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EBEBEB"/>
          </a:solidFill>
        </a:fill>
      </a:tcStyle>
    </a:wholeTbl>
    <a:band2H>
      <a:tcTxStyle/>
      <a:tcStyle>
        <a:tcBdr/>
        <a:fill>
          <a:solidFill>
            <a:srgbClr val="DADBDA"/>
          </a:solidFill>
        </a:fill>
      </a:tcStyle>
    </a:band2H>
    <a:firstCol>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chemeClr val="accent6">
              <a:hueOff val="-146070"/>
              <a:satOff val="-10048"/>
              <a:lumOff val="-30626"/>
            </a:schemeClr>
          </a:solidFill>
        </a:fill>
      </a:tcStyle>
    </a:firstCol>
    <a:la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lastRow>
    <a:firstRow>
      <a:tcTxStyle b="on" i="off">
        <a:font>
          <a:latin typeface="Helvetica Neue"/>
          <a:ea typeface="Helvetica Neue"/>
          <a:cs typeface="Helvetica Neue"/>
        </a:font>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A6AAA9"/>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C24785"/>
          </a:solidFill>
        </a:fill>
      </a:tcStyle>
    </a:firstRow>
  </a:tblStyle>
  <a:tblStyle styleId="{33BA23B1-9221-436E-865A-0063620EA4FD}" styleName="">
    <a:tblBg/>
    <a:wholeTbl>
      <a:tcTxStyle b="off" i="off">
        <a:font>
          <a:latin typeface="Helvetica Neue"/>
          <a:ea typeface="Helvetica Neue"/>
          <a:cs typeface="Helvetica Neue"/>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B5B5C1"/>
          </a:solidFill>
        </a:fill>
      </a:tcStyle>
    </a:wholeTbl>
    <a:band2H>
      <a:tcTxStyle/>
      <a:tcStyle>
        <a:tcBdr/>
        <a:fill>
          <a:solidFill>
            <a:srgbClr val="9A9AA5"/>
          </a:solidFill>
        </a:fill>
      </a:tcStyle>
    </a:band2H>
    <a:firstCol>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85F"/>
          </a:solidFill>
        </a:fill>
      </a:tcStyle>
    </a:firstCol>
    <a:la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lastRow>
    <a:firstRow>
      <a:tcTxStyle b="on" i="off">
        <a:font>
          <a:latin typeface="Helvetica Neue"/>
          <a:ea typeface="Helvetica Neue"/>
          <a:cs typeface="Helvetica Neue"/>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98089"/>
          </a:solidFill>
        </a:fill>
      </a:tcStyle>
    </a:firstRow>
  </a:tblStyle>
  <a:tblStyle styleId="{2708684C-4D16-4618-839F-0558EEFCDFE6}" styleName="">
    <a:tblBg/>
    <a:wholeTbl>
      <a:tcTxStyle b="off"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Neue"/>
          <a:ea typeface="Helvetica Neue"/>
          <a:cs typeface="Helvetica Neue"/>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Neue"/>
          <a:ea typeface="Helvetica Neue"/>
          <a:cs typeface="Helvetica Neue"/>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8F44A2F1-9E1F-4B54-A3A2-5F16C0AD49E2}" styleName="">
    <a:tblBg/>
    <a:wholeTbl>
      <a:tcTxStyle b="off" i="off">
        <a:fontRef idx="major">
          <a:srgbClr val="000000"/>
        </a:fontRef>
        <a:srgbClr val="000000"/>
      </a:tcTxStyle>
      <a:tcStyle>
        <a:tcBdr>
          <a:left>
            <a:ln w="12700" cap="flat">
              <a:solidFill>
                <a:srgbClr val="3797C6"/>
              </a:solidFill>
              <a:prstDash val="solid"/>
              <a:miter lim="400000"/>
            </a:ln>
          </a:left>
          <a:right>
            <a:ln w="12700" cap="flat">
              <a:solidFill>
                <a:srgbClr val="3797C6"/>
              </a:solidFill>
              <a:prstDash val="solid"/>
              <a:miter lim="400000"/>
            </a:ln>
          </a:right>
          <a:top>
            <a:ln w="12700" cap="flat">
              <a:solidFill>
                <a:srgbClr val="3797C6"/>
              </a:solidFill>
              <a:prstDash val="solid"/>
              <a:miter lim="400000"/>
            </a:ln>
          </a:top>
          <a:bottom>
            <a:ln w="12700" cap="flat">
              <a:solidFill>
                <a:srgbClr val="3797C6"/>
              </a:solidFill>
              <a:prstDash val="solid"/>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rgbClr val="FFFFFF"/>
          </a:solidFill>
        </a:fill>
      </a:tcStyle>
    </a:wholeTbl>
    <a:band2H>
      <a:tcTxStyle/>
      <a:tcStyle>
        <a:tcBdr/>
        <a:fill>
          <a:solidFill>
            <a:srgbClr val="E3E5E8"/>
          </a:solidFill>
        </a:fill>
      </a:tcStyle>
    </a:band2H>
    <a:firstCol>
      <a:tcTxStyle b="on" i="off">
        <a:font>
          <a:latin typeface="Helvetica"/>
          <a:ea typeface="Helvetica"/>
          <a:cs typeface="Helvetica"/>
        </a:font>
        <a:srgbClr val="FFFFFF"/>
      </a:tcTxStyle>
      <a:tcStyle>
        <a:tcBdr>
          <a:left>
            <a:ln w="12700" cap="flat">
              <a:solidFill>
                <a:srgbClr val="3797C6"/>
              </a:solidFill>
              <a:prstDash val="solid"/>
              <a:miter lim="400000"/>
            </a:ln>
          </a:left>
          <a:right>
            <a:ln w="12700" cap="flat">
              <a:noFill/>
              <a:miter lim="400000"/>
            </a:ln>
          </a:right>
          <a:top>
            <a:ln w="12700" cap="flat">
              <a:solidFill>
                <a:srgbClr val="3797C6"/>
              </a:solidFill>
              <a:prstDash val="solid"/>
              <a:miter lim="400000"/>
            </a:ln>
          </a:top>
          <a:bottom>
            <a:ln w="12700" cap="flat">
              <a:solidFill>
                <a:srgbClr val="3797C6"/>
              </a:solidFill>
              <a:prstDash val="solid"/>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rgbClr val="398CCE"/>
          </a:solidFill>
        </a:fill>
      </a:tcStyle>
    </a:firstCol>
    <a:lastRow>
      <a:tcTxStyle b="off" i="off">
        <a:fontRef idx="maj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solidFill>
                <a:srgbClr val="3797C6"/>
              </a:solidFill>
              <a:prstDash val="solid"/>
              <a:miter lim="400000"/>
            </a:ln>
          </a:bottom>
          <a:insideH>
            <a:ln w="12700" cap="flat">
              <a:noFill/>
              <a:miter lim="400000"/>
            </a:ln>
          </a:insideH>
          <a:insideV>
            <a:ln w="12700" cap="flat">
              <a:noFill/>
              <a:miter lim="400000"/>
            </a:ln>
          </a:insideV>
        </a:tcBdr>
        <a:fill>
          <a:solidFill>
            <a:srgbClr val="FFFFFF"/>
          </a:solidFill>
        </a:fill>
      </a:tcStyle>
    </a:lastRow>
    <a:firstRow>
      <a:tcTxStyle b="on" i="off">
        <a:font>
          <a:latin typeface="Helvetica"/>
          <a:ea typeface="Helvetica"/>
          <a:cs typeface="Helvetica"/>
        </a:font>
        <a:srgbClr val="FFFFFF"/>
      </a:tcTxStyle>
      <a:tcStyle>
        <a:tcBdr>
          <a:left>
            <a:ln w="12700" cap="flat">
              <a:solidFill>
                <a:srgbClr val="3797C6"/>
              </a:solidFill>
              <a:prstDash val="solid"/>
              <a:miter lim="400000"/>
            </a:ln>
          </a:left>
          <a:right>
            <a:ln w="12700" cap="flat">
              <a:solidFill>
                <a:srgbClr val="3797C6"/>
              </a:solidFill>
              <a:prstDash val="solid"/>
              <a:miter lim="400000"/>
            </a:ln>
          </a:right>
          <a:top>
            <a:ln w="12700" cap="flat">
              <a:solidFill>
                <a:srgbClr val="3797C6"/>
              </a:solidFill>
              <a:prstDash val="solid"/>
              <a:miter lim="400000"/>
            </a:ln>
          </a:top>
          <a:bottom>
            <a:ln w="12700" cap="flat">
              <a:noFill/>
              <a:miter lim="400000"/>
            </a:ln>
          </a:bottom>
          <a:insideH>
            <a:ln w="12700" cap="flat">
              <a:solidFill>
                <a:srgbClr val="3797C6"/>
              </a:solidFill>
              <a:prstDash val="solid"/>
              <a:miter lim="400000"/>
            </a:ln>
          </a:insideH>
          <a:insideV>
            <a:ln w="12700" cap="flat">
              <a:solidFill>
                <a:srgbClr val="3797C6"/>
              </a:solidFill>
              <a:prstDash val="solid"/>
              <a:miter lim="400000"/>
            </a:ln>
          </a:insideV>
        </a:tcBdr>
        <a:fill>
          <a:solidFill>
            <a:srgbClr val="0365C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0"/>
    <p:restoredTop sz="94652"/>
  </p:normalViewPr>
  <p:slideViewPr>
    <p:cSldViewPr snapToGrid="0" snapToObjects="1">
      <p:cViewPr varScale="1">
        <p:scale>
          <a:sx n="52" d="100"/>
          <a:sy n="52" d="100"/>
        </p:scale>
        <p:origin x="792"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6" name="Shape 116"/>
          <p:cNvSpPr>
            <a:spLocks noGrp="1" noRot="1" noChangeAspect="1"/>
          </p:cNvSpPr>
          <p:nvPr>
            <p:ph type="sldImg"/>
          </p:nvPr>
        </p:nvSpPr>
        <p:spPr>
          <a:xfrm>
            <a:off x="1143000" y="685800"/>
            <a:ext cx="4572000" cy="3429000"/>
          </a:xfrm>
          <a:prstGeom prst="rect">
            <a:avLst/>
          </a:prstGeom>
        </p:spPr>
        <p:txBody>
          <a:bodyPr/>
          <a:lstStyle/>
          <a:p>
            <a:endParaRPr/>
          </a:p>
        </p:txBody>
      </p:sp>
      <p:sp>
        <p:nvSpPr>
          <p:cNvPr id="117" name="Shape 117"/>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1854747595"/>
      </p:ext>
    </p:extLst>
  </p:cSld>
  <p:clrMap bg1="lt1" tx1="dk1" bg2="lt2" tx2="dk2" accent1="accent1" accent2="accent2" accent3="accent3" accent4="accent4" accent5="accent5" accent6="accent6" hlink="hlink" folHlink="folHlink"/>
  <p:notesStyle>
    <a:lvl1pPr defTabSz="457200" latinLnBrk="0">
      <a:defRPr sz="2200">
        <a:latin typeface="Lucida Grande"/>
        <a:ea typeface="Lucida Grande"/>
        <a:cs typeface="Lucida Grande"/>
        <a:sym typeface="Lucida Grande"/>
      </a:defRPr>
    </a:lvl1pPr>
    <a:lvl2pPr defTabSz="457200" latinLnBrk="0">
      <a:defRPr sz="2200">
        <a:latin typeface="Lucida Grande"/>
        <a:ea typeface="Lucida Grande"/>
        <a:cs typeface="Lucida Grande"/>
        <a:sym typeface="Lucida Grande"/>
      </a:defRPr>
    </a:lvl2pPr>
    <a:lvl3pPr defTabSz="457200" latinLnBrk="0">
      <a:defRPr sz="2200">
        <a:latin typeface="Lucida Grande"/>
        <a:ea typeface="Lucida Grande"/>
        <a:cs typeface="Lucida Grande"/>
        <a:sym typeface="Lucida Grande"/>
      </a:defRPr>
    </a:lvl3pPr>
    <a:lvl4pPr defTabSz="457200" latinLnBrk="0">
      <a:defRPr sz="2200">
        <a:latin typeface="Lucida Grande"/>
        <a:ea typeface="Lucida Grande"/>
        <a:cs typeface="Lucida Grande"/>
        <a:sym typeface="Lucida Grande"/>
      </a:defRPr>
    </a:lvl4pPr>
    <a:lvl5pPr defTabSz="457200" latinLnBrk="0">
      <a:defRPr sz="2200">
        <a:latin typeface="Lucida Grande"/>
        <a:ea typeface="Lucida Grande"/>
        <a:cs typeface="Lucida Grande"/>
        <a:sym typeface="Lucida Grande"/>
      </a:defRPr>
    </a:lvl5pPr>
    <a:lvl6pPr defTabSz="457200" latinLnBrk="0">
      <a:defRPr sz="2200">
        <a:latin typeface="Lucida Grande"/>
        <a:ea typeface="Lucida Grande"/>
        <a:cs typeface="Lucida Grande"/>
        <a:sym typeface="Lucida Grande"/>
      </a:defRPr>
    </a:lvl6pPr>
    <a:lvl7pPr defTabSz="457200" latinLnBrk="0">
      <a:defRPr sz="2200">
        <a:latin typeface="Lucida Grande"/>
        <a:ea typeface="Lucida Grande"/>
        <a:cs typeface="Lucida Grande"/>
        <a:sym typeface="Lucida Grande"/>
      </a:defRPr>
    </a:lvl7pPr>
    <a:lvl8pPr defTabSz="457200" latinLnBrk="0">
      <a:defRPr sz="2200">
        <a:latin typeface="Lucida Grande"/>
        <a:ea typeface="Lucida Grande"/>
        <a:cs typeface="Lucida Grande"/>
        <a:sym typeface="Lucida Grande"/>
      </a:defRPr>
    </a:lvl8pPr>
    <a:lvl9pPr defTabSz="457200" latinLnBrk="0">
      <a:defRPr sz="2200">
        <a:latin typeface="Lucida Grande"/>
        <a:ea typeface="Lucida Grande"/>
        <a:cs typeface="Lucida Grande"/>
        <a:sym typeface="Lucida Grand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68010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amp; Subtitl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4833937" y="2303859"/>
            <a:ext cx="14716126" cy="4643438"/>
          </a:xfrm>
          <a:prstGeom prst="rect">
            <a:avLst/>
          </a:prstGeom>
        </p:spPr>
        <p:txBody>
          <a:bodyPr anchor="b"/>
          <a:lstStyle/>
          <a:p>
            <a:r>
              <a:t>Title Text</a:t>
            </a:r>
          </a:p>
        </p:txBody>
      </p:sp>
      <p:sp>
        <p:nvSpPr>
          <p:cNvPr id="12" name="Body Level One…"/>
          <p:cNvSpPr txBox="1">
            <a:spLocks noGrp="1"/>
          </p:cNvSpPr>
          <p:nvPr>
            <p:ph type="body" sz="quarter" idx="1"/>
          </p:nvPr>
        </p:nvSpPr>
        <p:spPr>
          <a:xfrm>
            <a:off x="4833937" y="7072312"/>
            <a:ext cx="14716126" cy="1589485"/>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Photo - Horizontal">
    <p:spTree>
      <p:nvGrpSpPr>
        <p:cNvPr id="1" name=""/>
        <p:cNvGrpSpPr/>
        <p:nvPr/>
      </p:nvGrpSpPr>
      <p:grpSpPr>
        <a:xfrm>
          <a:off x="0" y="0"/>
          <a:ext cx="0" cy="0"/>
          <a:chOff x="0" y="0"/>
          <a:chExt cx="0" cy="0"/>
        </a:xfrm>
      </p:grpSpPr>
      <p:sp>
        <p:nvSpPr>
          <p:cNvPr id="20" name="Image"/>
          <p:cNvSpPr>
            <a:spLocks noGrp="1"/>
          </p:cNvSpPr>
          <p:nvPr>
            <p:ph type="pic" sz="half" idx="13"/>
          </p:nvPr>
        </p:nvSpPr>
        <p:spPr>
          <a:xfrm>
            <a:off x="5307210" y="892968"/>
            <a:ext cx="13751720" cy="9172589"/>
          </a:xfrm>
          <a:prstGeom prst="rect">
            <a:avLst/>
          </a:prstGeom>
        </p:spPr>
        <p:txBody>
          <a:bodyPr lIns="91439" tIns="45719" rIns="91439" bIns="45719" anchor="t">
            <a:noAutofit/>
          </a:bodyPr>
          <a:lstStyle/>
          <a:p>
            <a:endParaRPr/>
          </a:p>
        </p:txBody>
      </p:sp>
      <p:sp>
        <p:nvSpPr>
          <p:cNvPr id="21" name="Title Text"/>
          <p:cNvSpPr txBox="1">
            <a:spLocks noGrp="1"/>
          </p:cNvSpPr>
          <p:nvPr>
            <p:ph type="title"/>
          </p:nvPr>
        </p:nvSpPr>
        <p:spPr>
          <a:xfrm>
            <a:off x="4833937" y="9447609"/>
            <a:ext cx="14716126" cy="2000251"/>
          </a:xfrm>
          <a:prstGeom prst="rect">
            <a:avLst/>
          </a:prstGeom>
        </p:spPr>
        <p:txBody>
          <a:bodyPr anchor="b"/>
          <a:lstStyle/>
          <a:p>
            <a:r>
              <a:t>Title Text</a:t>
            </a:r>
          </a:p>
        </p:txBody>
      </p:sp>
      <p:sp>
        <p:nvSpPr>
          <p:cNvPr id="22" name="Body Level One…"/>
          <p:cNvSpPr txBox="1">
            <a:spLocks noGrp="1"/>
          </p:cNvSpPr>
          <p:nvPr>
            <p:ph type="body" sz="quarter" idx="1"/>
          </p:nvPr>
        </p:nvSpPr>
        <p:spPr>
          <a:xfrm>
            <a:off x="4833937" y="11519296"/>
            <a:ext cx="14716126" cy="1589486"/>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r>
              <a:t>Body Level One</a:t>
            </a:r>
          </a:p>
          <a:p>
            <a:pPr lvl="1"/>
            <a:r>
              <a:t>Body Level Two</a:t>
            </a:r>
          </a:p>
          <a:p>
            <a:pPr lvl="2"/>
            <a:r>
              <a:t>Body Level Three</a:t>
            </a:r>
          </a:p>
          <a:p>
            <a:pPr lvl="3"/>
            <a:r>
              <a:t>Body Level Four</a:t>
            </a:r>
          </a:p>
          <a:p>
            <a:pPr lvl="4"/>
            <a:r>
              <a:t>Body Level Five</a:t>
            </a:r>
          </a:p>
        </p:txBody>
      </p:sp>
      <p:sp>
        <p:nvSpPr>
          <p:cNvPr id="23" name="Slide Number"/>
          <p:cNvSpPr txBox="1">
            <a:spLocks noGrp="1"/>
          </p:cNvSpPr>
          <p:nvPr>
            <p:ph type="sldNum" sz="quarter" idx="2"/>
          </p:nvPr>
        </p:nvSpPr>
        <p:spPr>
          <a:xfrm>
            <a:off x="11935814" y="13001625"/>
            <a:ext cx="494513" cy="511175"/>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 Center">
    <p:spTree>
      <p:nvGrpSpPr>
        <p:cNvPr id="1" name=""/>
        <p:cNvGrpSpPr/>
        <p:nvPr/>
      </p:nvGrpSpPr>
      <p:grpSpPr>
        <a:xfrm>
          <a:off x="0" y="0"/>
          <a:ext cx="0" cy="0"/>
          <a:chOff x="0" y="0"/>
          <a:chExt cx="0" cy="0"/>
        </a:xfrm>
      </p:grpSpPr>
      <p:sp>
        <p:nvSpPr>
          <p:cNvPr id="30" name="Title Text"/>
          <p:cNvSpPr txBox="1">
            <a:spLocks noGrp="1"/>
          </p:cNvSpPr>
          <p:nvPr>
            <p:ph type="title"/>
          </p:nvPr>
        </p:nvSpPr>
        <p:spPr>
          <a:xfrm>
            <a:off x="4833937" y="4536281"/>
            <a:ext cx="14716126" cy="4643438"/>
          </a:xfrm>
          <a:prstGeom prst="rect">
            <a:avLst/>
          </a:prstGeom>
        </p:spPr>
        <p:txBody>
          <a:bodyPr/>
          <a:lstStyle/>
          <a:p>
            <a:r>
              <a:t>Title Text</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8" name="Image"/>
          <p:cNvSpPr>
            <a:spLocks noGrp="1"/>
          </p:cNvSpPr>
          <p:nvPr>
            <p:ph type="pic" idx="13"/>
          </p:nvPr>
        </p:nvSpPr>
        <p:spPr>
          <a:xfrm>
            <a:off x="6869906" y="892968"/>
            <a:ext cx="17377173" cy="11584782"/>
          </a:xfrm>
          <a:prstGeom prst="rect">
            <a:avLst/>
          </a:prstGeom>
        </p:spPr>
        <p:txBody>
          <a:bodyPr lIns="91439" tIns="45719" rIns="91439" bIns="45719" anchor="t">
            <a:noAutofit/>
          </a:bodyPr>
          <a:lstStyle/>
          <a:p>
            <a:endParaRPr/>
          </a:p>
        </p:txBody>
      </p:sp>
      <p:sp>
        <p:nvSpPr>
          <p:cNvPr id="39" name="Title Text"/>
          <p:cNvSpPr txBox="1">
            <a:spLocks noGrp="1"/>
          </p:cNvSpPr>
          <p:nvPr>
            <p:ph type="title"/>
          </p:nvPr>
        </p:nvSpPr>
        <p:spPr>
          <a:xfrm>
            <a:off x="4387453" y="892968"/>
            <a:ext cx="7500938" cy="5607845"/>
          </a:xfrm>
          <a:prstGeom prst="rect">
            <a:avLst/>
          </a:prstGeom>
        </p:spPr>
        <p:txBody>
          <a:bodyPr anchor="b"/>
          <a:lstStyle>
            <a:lvl1pPr>
              <a:defRPr sz="8400"/>
            </a:lvl1pPr>
          </a:lstStyle>
          <a:p>
            <a:r>
              <a:t>Title Text</a:t>
            </a:r>
          </a:p>
        </p:txBody>
      </p:sp>
      <p:sp>
        <p:nvSpPr>
          <p:cNvPr id="40" name="Body Level One…"/>
          <p:cNvSpPr txBox="1">
            <a:spLocks noGrp="1"/>
          </p:cNvSpPr>
          <p:nvPr>
            <p:ph type="body" sz="quarter" idx="1"/>
          </p:nvPr>
        </p:nvSpPr>
        <p:spPr>
          <a:xfrm>
            <a:off x="4387453" y="6697265"/>
            <a:ext cx="7500938" cy="5768579"/>
          </a:xfrm>
          <a:prstGeom prst="rect">
            <a:avLst/>
          </a:prstGeom>
        </p:spPr>
        <p:txBody>
          <a:bodyPr anchor="t"/>
          <a:lstStyle>
            <a:lvl1pPr marL="0" indent="0" algn="ctr">
              <a:spcBef>
                <a:spcPts val="0"/>
              </a:spcBef>
              <a:buSzTx/>
              <a:buNone/>
              <a:defRPr sz="4400"/>
            </a:lvl1pPr>
            <a:lvl2pPr marL="0" indent="228600" algn="ctr">
              <a:spcBef>
                <a:spcPts val="0"/>
              </a:spcBef>
              <a:buSzTx/>
              <a:buNone/>
              <a:defRPr sz="4400"/>
            </a:lvl2pPr>
            <a:lvl3pPr marL="0" indent="457200" algn="ctr">
              <a:spcBef>
                <a:spcPts val="0"/>
              </a:spcBef>
              <a:buSzTx/>
              <a:buNone/>
              <a:defRPr sz="4400"/>
            </a:lvl3pPr>
            <a:lvl4pPr marL="0" indent="685800" algn="ctr">
              <a:spcBef>
                <a:spcPts val="0"/>
              </a:spcBef>
              <a:buSzTx/>
              <a:buNone/>
              <a:defRPr sz="4400"/>
            </a:lvl4pPr>
            <a:lvl5pPr marL="0" indent="914400" algn="ctr">
              <a:spcBef>
                <a:spcPts val="0"/>
              </a:spcBef>
              <a:buSzTx/>
              <a:buNone/>
              <a:defRPr sz="4400"/>
            </a:lvl5pPr>
          </a:lstStyle>
          <a:p>
            <a:r>
              <a:t>Body Level One</a:t>
            </a:r>
          </a:p>
          <a:p>
            <a:pPr lvl="1"/>
            <a:r>
              <a:t>Body Level Two</a:t>
            </a:r>
          </a:p>
          <a:p>
            <a:pPr lvl="2"/>
            <a:r>
              <a:t>Body Level Three</a:t>
            </a:r>
          </a:p>
          <a:p>
            <a:pPr lvl="3"/>
            <a:r>
              <a:t>Body Level Four</a:t>
            </a:r>
          </a:p>
          <a:p>
            <a:pPr lvl="4"/>
            <a:r>
              <a:t>Body Level Five</a:t>
            </a:r>
          </a:p>
        </p:txBody>
      </p:sp>
      <p:sp>
        <p:nvSpPr>
          <p:cNvPr id="4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48" name="Title Text"/>
          <p:cNvSpPr txBox="1">
            <a:spLocks noGrp="1"/>
          </p:cNvSpPr>
          <p:nvPr>
            <p:ph type="title"/>
          </p:nvPr>
        </p:nvSpPr>
        <p:spPr>
          <a:prstGeom prst="rect">
            <a:avLst/>
          </a:prstGeom>
        </p:spPr>
        <p:txBody>
          <a:bodyPr/>
          <a:lstStyle/>
          <a:p>
            <a:r>
              <a:t>Title Text</a:t>
            </a:r>
          </a:p>
        </p:txBody>
      </p:sp>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56" name="Title Text"/>
          <p:cNvSpPr txBox="1">
            <a:spLocks noGrp="1"/>
          </p:cNvSpPr>
          <p:nvPr>
            <p:ph type="title"/>
          </p:nvPr>
        </p:nvSpPr>
        <p:spPr>
          <a:prstGeom prst="rect">
            <a:avLst/>
          </a:prstGeom>
        </p:spPr>
        <p:txBody>
          <a:bodyPr/>
          <a:lstStyle/>
          <a:p>
            <a:r>
              <a:t>Title Text</a:t>
            </a:r>
          </a:p>
        </p:txBody>
      </p:sp>
      <p:sp>
        <p:nvSpPr>
          <p:cNvPr id="57"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Title, Bullets &amp; Photo">
    <p:spTree>
      <p:nvGrpSpPr>
        <p:cNvPr id="1" name=""/>
        <p:cNvGrpSpPr/>
        <p:nvPr/>
      </p:nvGrpSpPr>
      <p:grpSpPr>
        <a:xfrm>
          <a:off x="0" y="0"/>
          <a:ext cx="0" cy="0"/>
          <a:chOff x="0" y="0"/>
          <a:chExt cx="0" cy="0"/>
        </a:xfrm>
      </p:grpSpPr>
      <p:sp>
        <p:nvSpPr>
          <p:cNvPr id="65" name="Image"/>
          <p:cNvSpPr>
            <a:spLocks noGrp="1"/>
          </p:cNvSpPr>
          <p:nvPr>
            <p:ph type="pic" sz="half" idx="13"/>
          </p:nvPr>
        </p:nvSpPr>
        <p:spPr>
          <a:xfrm>
            <a:off x="9423796" y="3661171"/>
            <a:ext cx="13260587" cy="8840392"/>
          </a:xfrm>
          <a:prstGeom prst="rect">
            <a:avLst/>
          </a:prstGeom>
        </p:spPr>
        <p:txBody>
          <a:bodyPr lIns="91439" tIns="45719" rIns="91439" bIns="45719" anchor="t">
            <a:noAutofit/>
          </a:bodyPr>
          <a:lstStyle/>
          <a:p>
            <a:endParaRPr/>
          </a:p>
        </p:txBody>
      </p:sp>
      <p:sp>
        <p:nvSpPr>
          <p:cNvPr id="66" name="Title Text"/>
          <p:cNvSpPr txBox="1">
            <a:spLocks noGrp="1"/>
          </p:cNvSpPr>
          <p:nvPr>
            <p:ph type="title"/>
          </p:nvPr>
        </p:nvSpPr>
        <p:spPr>
          <a:prstGeom prst="rect">
            <a:avLst/>
          </a:prstGeom>
        </p:spPr>
        <p:txBody>
          <a:bodyPr/>
          <a:lstStyle/>
          <a:p>
            <a:r>
              <a:t>Title Text</a:t>
            </a:r>
          </a:p>
        </p:txBody>
      </p:sp>
      <p:sp>
        <p:nvSpPr>
          <p:cNvPr id="67" name="Body Level One…"/>
          <p:cNvSpPr txBox="1">
            <a:spLocks noGrp="1"/>
          </p:cNvSpPr>
          <p:nvPr>
            <p:ph type="body" sz="quarter" idx="1"/>
          </p:nvPr>
        </p:nvSpPr>
        <p:spPr>
          <a:xfrm>
            <a:off x="4387453" y="3661171"/>
            <a:ext cx="7500938" cy="8840392"/>
          </a:xfrm>
          <a:prstGeom prst="rect">
            <a:avLst/>
          </a:prstGeom>
        </p:spPr>
        <p:txBody>
          <a:bodyPr/>
          <a:lstStyle>
            <a:lvl1pPr marL="465364" indent="-465364">
              <a:spcBef>
                <a:spcPts val="4500"/>
              </a:spcBef>
              <a:defRPr sz="3800"/>
            </a:lvl1pPr>
            <a:lvl2pPr marL="808264" indent="-465364">
              <a:spcBef>
                <a:spcPts val="4500"/>
              </a:spcBef>
              <a:defRPr sz="3800"/>
            </a:lvl2pPr>
            <a:lvl3pPr marL="1151164" indent="-465364">
              <a:spcBef>
                <a:spcPts val="4500"/>
              </a:spcBef>
              <a:defRPr sz="3800"/>
            </a:lvl3pPr>
            <a:lvl4pPr marL="1494064" indent="-465364">
              <a:spcBef>
                <a:spcPts val="4500"/>
              </a:spcBef>
              <a:defRPr sz="3800"/>
            </a:lvl4pPr>
            <a:lvl5pPr marL="1836964" indent="-465364">
              <a:spcBef>
                <a:spcPts val="4500"/>
              </a:spcBef>
              <a:defRPr sz="3800"/>
            </a:lvl5pPr>
          </a:lstStyle>
          <a:p>
            <a:r>
              <a:t>Body Level One</a:t>
            </a:r>
          </a:p>
          <a:p>
            <a:pPr lvl="1"/>
            <a:r>
              <a:t>Body Level Two</a:t>
            </a:r>
          </a:p>
          <a:p>
            <a:pPr lvl="2"/>
            <a:r>
              <a:t>Body Level Three</a:t>
            </a:r>
          </a:p>
          <a:p>
            <a:pPr lvl="3"/>
            <a:r>
              <a:t>Body Level Four</a:t>
            </a:r>
          </a:p>
          <a:p>
            <a:pPr lvl="4"/>
            <a:r>
              <a:t>Body Level Five</a:t>
            </a:r>
          </a:p>
        </p:txBody>
      </p:sp>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Bullets">
    <p:spTree>
      <p:nvGrpSpPr>
        <p:cNvPr id="1" name=""/>
        <p:cNvGrpSpPr/>
        <p:nvPr/>
      </p:nvGrpSpPr>
      <p:grpSpPr>
        <a:xfrm>
          <a:off x="0" y="0"/>
          <a:ext cx="0" cy="0"/>
          <a:chOff x="0" y="0"/>
          <a:chExt cx="0" cy="0"/>
        </a:xfrm>
      </p:grpSpPr>
      <p:sp>
        <p:nvSpPr>
          <p:cNvPr id="75" name="Body Level One…"/>
          <p:cNvSpPr txBox="1">
            <a:spLocks noGrp="1"/>
          </p:cNvSpPr>
          <p:nvPr>
            <p:ph type="body" idx="1"/>
          </p:nvPr>
        </p:nvSpPr>
        <p:spPr>
          <a:xfrm>
            <a:off x="4387453" y="1785937"/>
            <a:ext cx="15609094" cy="10144126"/>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hoto - 3 Up">
    <p:spTree>
      <p:nvGrpSpPr>
        <p:cNvPr id="1" name=""/>
        <p:cNvGrpSpPr/>
        <p:nvPr/>
      </p:nvGrpSpPr>
      <p:grpSpPr>
        <a:xfrm>
          <a:off x="0" y="0"/>
          <a:ext cx="0" cy="0"/>
          <a:chOff x="0" y="0"/>
          <a:chExt cx="0" cy="0"/>
        </a:xfrm>
      </p:grpSpPr>
      <p:sp>
        <p:nvSpPr>
          <p:cNvPr id="83" name="Image"/>
          <p:cNvSpPr>
            <a:spLocks noGrp="1"/>
          </p:cNvSpPr>
          <p:nvPr>
            <p:ph type="pic" sz="quarter" idx="13"/>
          </p:nvPr>
        </p:nvSpPr>
        <p:spPr>
          <a:xfrm>
            <a:off x="12442031" y="7069144"/>
            <a:ext cx="8518923" cy="5682241"/>
          </a:xfrm>
          <a:prstGeom prst="rect">
            <a:avLst/>
          </a:prstGeom>
        </p:spPr>
        <p:txBody>
          <a:bodyPr lIns="91439" tIns="45719" rIns="91439" bIns="45719" anchor="t">
            <a:noAutofit/>
          </a:bodyPr>
          <a:lstStyle/>
          <a:p>
            <a:endParaRPr/>
          </a:p>
        </p:txBody>
      </p:sp>
      <p:sp>
        <p:nvSpPr>
          <p:cNvPr id="84" name="Image"/>
          <p:cNvSpPr>
            <a:spLocks noGrp="1"/>
          </p:cNvSpPr>
          <p:nvPr>
            <p:ph type="pic" sz="quarter" idx="14"/>
          </p:nvPr>
        </p:nvSpPr>
        <p:spPr>
          <a:xfrm>
            <a:off x="12192000" y="1246988"/>
            <a:ext cx="8251032" cy="5500689"/>
          </a:xfrm>
          <a:prstGeom prst="rect">
            <a:avLst/>
          </a:prstGeom>
        </p:spPr>
        <p:txBody>
          <a:bodyPr lIns="91439" tIns="45719" rIns="91439" bIns="45719" anchor="t">
            <a:noAutofit/>
          </a:bodyPr>
          <a:lstStyle/>
          <a:p>
            <a:endParaRPr/>
          </a:p>
        </p:txBody>
      </p:sp>
      <p:sp>
        <p:nvSpPr>
          <p:cNvPr id="85" name="Image"/>
          <p:cNvSpPr>
            <a:spLocks noGrp="1"/>
          </p:cNvSpPr>
          <p:nvPr>
            <p:ph type="pic" idx="15"/>
          </p:nvPr>
        </p:nvSpPr>
        <p:spPr>
          <a:xfrm>
            <a:off x="-291704" y="1250156"/>
            <a:ext cx="16841392" cy="11227594"/>
          </a:xfrm>
          <a:prstGeom prst="rect">
            <a:avLst/>
          </a:prstGeom>
        </p:spPr>
        <p:txBody>
          <a:bodyPr lIns="91439" tIns="45719" rIns="91439" bIns="45719" anchor="t">
            <a:noAutofit/>
          </a:bodyPr>
          <a:lstStyle/>
          <a:p>
            <a:endParaRPr/>
          </a:p>
        </p:txBody>
      </p:sp>
      <p:sp>
        <p:nvSpPr>
          <p:cNvPr id="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93" name="–Johnny Appleseed"/>
          <p:cNvSpPr>
            <a:spLocks noGrp="1"/>
          </p:cNvSpPr>
          <p:nvPr>
            <p:ph type="body" sz="quarter" idx="13"/>
          </p:nvPr>
        </p:nvSpPr>
        <p:spPr>
          <a:xfrm>
            <a:off x="4833937" y="8947546"/>
            <a:ext cx="14716126" cy="660798"/>
          </a:xfrm>
          <a:prstGeom prst="rect">
            <a:avLst/>
          </a:prstGeom>
        </p:spPr>
        <p:txBody>
          <a:bodyPr anchor="t">
            <a:spAutoFit/>
          </a:bodyPr>
          <a:lstStyle>
            <a:lvl1pPr marL="0" indent="0" algn="ctr">
              <a:spcBef>
                <a:spcPts val="0"/>
              </a:spcBef>
              <a:buSzTx/>
              <a:buNone/>
              <a:defRPr sz="3200">
                <a:latin typeface="Helvetica"/>
                <a:ea typeface="Helvetica"/>
                <a:cs typeface="Helvetica"/>
                <a:sym typeface="Helvetica"/>
              </a:defRPr>
            </a:lvl1pPr>
          </a:lstStyle>
          <a:p>
            <a:r>
              <a:t>–Johnny Appleseed</a:t>
            </a:r>
          </a:p>
        </p:txBody>
      </p:sp>
      <p:sp>
        <p:nvSpPr>
          <p:cNvPr id="94" name="“Type a quote here.”"/>
          <p:cNvSpPr>
            <a:spLocks noGrp="1"/>
          </p:cNvSpPr>
          <p:nvPr>
            <p:ph type="body" sz="quarter" idx="14"/>
          </p:nvPr>
        </p:nvSpPr>
        <p:spPr>
          <a:xfrm>
            <a:off x="4833937" y="6000353"/>
            <a:ext cx="14716126" cy="965201"/>
          </a:xfrm>
          <a:prstGeom prst="rect">
            <a:avLst/>
          </a:prstGeom>
        </p:spPr>
        <p:txBody>
          <a:bodyPr>
            <a:spAutoFit/>
          </a:bodyPr>
          <a:lstStyle>
            <a:lvl1pPr marL="0" indent="0" algn="ctr">
              <a:spcBef>
                <a:spcPts val="0"/>
              </a:spcBef>
              <a:buSzTx/>
              <a:buNone/>
              <a:defRPr sz="5200"/>
            </a:lvl1pPr>
          </a:lstStyle>
          <a:p>
            <a:r>
              <a:t>“Type a quote here.” </a:t>
            </a:r>
          </a:p>
        </p:txBody>
      </p:sp>
      <p:sp>
        <p:nvSpPr>
          <p:cNvPr id="9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02" name="Image"/>
          <p:cNvSpPr>
            <a:spLocks noGrp="1"/>
          </p:cNvSpPr>
          <p:nvPr>
            <p:ph type="pic" idx="13"/>
          </p:nvPr>
        </p:nvSpPr>
        <p:spPr>
          <a:xfrm>
            <a:off x="1905000" y="0"/>
            <a:ext cx="21420093" cy="14287500"/>
          </a:xfrm>
          <a:prstGeom prst="rect">
            <a:avLst/>
          </a:prstGeom>
        </p:spPr>
        <p:txBody>
          <a:bodyPr lIns="91439" tIns="45719" rIns="91439" bIns="45719" anchor="t">
            <a:noAutofit/>
          </a:bodyPr>
          <a:lstStyle/>
          <a:p>
            <a:endParaRPr/>
          </a:p>
        </p:txBody>
      </p:sp>
      <p:sp>
        <p:nvSpPr>
          <p:cNvPr id="10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1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8567240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387453" y="625078"/>
            <a:ext cx="15609094" cy="3036094"/>
          </a:xfrm>
          <a:prstGeom prst="rect">
            <a:avLst/>
          </a:prstGeom>
          <a:ln w="12700">
            <a:miter lim="400000"/>
          </a:ln>
          <a:extLst>
            <a:ext uri="{C572A759-6A51-4108-AA02-DFA0A04FC94B}">
              <ma14:wrappingTextBoxFlag xmlns:ma14="http://schemas.microsoft.com/office/mac/drawingml/2011/main" xmlns="" val="1"/>
            </a:ext>
          </a:extLst>
        </p:spPr>
        <p:txBody>
          <a:bodyPr lIns="71437" tIns="71437" rIns="71437" bIns="71437" anchor="ctr">
            <a:normAutofit/>
          </a:bodyPr>
          <a:lstStyle/>
          <a:p>
            <a:r>
              <a:t>Title Text</a:t>
            </a:r>
          </a:p>
        </p:txBody>
      </p:sp>
      <p:sp>
        <p:nvSpPr>
          <p:cNvPr id="3" name="Body Level One…"/>
          <p:cNvSpPr txBox="1">
            <a:spLocks noGrp="1"/>
          </p:cNvSpPr>
          <p:nvPr>
            <p:ph type="body" idx="1"/>
          </p:nvPr>
        </p:nvSpPr>
        <p:spPr>
          <a:xfrm>
            <a:off x="4387453" y="3661171"/>
            <a:ext cx="15609094" cy="8840392"/>
          </a:xfrm>
          <a:prstGeom prst="rect">
            <a:avLst/>
          </a:prstGeom>
          <a:ln w="12700">
            <a:miter lim="400000"/>
          </a:ln>
          <a:extLst>
            <a:ext uri="{C572A759-6A51-4108-AA02-DFA0A04FC94B}">
              <ma14:wrappingTextBoxFlag xmlns:ma14="http://schemas.microsoft.com/office/mac/drawingml/2011/main" xmlns="" val="1"/>
            </a:ext>
          </a:extLst>
        </p:spPr>
        <p:txBody>
          <a:bodyPr lIns="71437" tIns="71437" rIns="71437" bIns="71437"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935814" y="13010554"/>
            <a:ext cx="494513" cy="511176"/>
          </a:xfrm>
          <a:prstGeom prst="rect">
            <a:avLst/>
          </a:prstGeom>
          <a:ln w="12700">
            <a:miter lim="400000"/>
          </a:ln>
        </p:spPr>
        <p:txBody>
          <a:bodyPr wrap="none" lIns="71437" tIns="71437" rIns="71437" bIns="71437">
            <a:spAutoFit/>
          </a:bodyPr>
          <a:lstStyle>
            <a:lvl1pPr>
              <a:defRPr sz="24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med"/>
  <p:txStyles>
    <p:titleStyle>
      <a:lvl1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j-lt"/>
          <a:ea typeface="+mj-ea"/>
          <a:cs typeface="+mj-cs"/>
          <a:sym typeface="Helvetica Light"/>
        </a:defRPr>
      </a:lvl1pPr>
      <a:lvl2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j-lt"/>
          <a:ea typeface="+mj-ea"/>
          <a:cs typeface="+mj-cs"/>
          <a:sym typeface="Helvetica Light"/>
        </a:defRPr>
      </a:lvl2pPr>
      <a:lvl3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j-lt"/>
          <a:ea typeface="+mj-ea"/>
          <a:cs typeface="+mj-cs"/>
          <a:sym typeface="Helvetica Light"/>
        </a:defRPr>
      </a:lvl3pPr>
      <a:lvl4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j-lt"/>
          <a:ea typeface="+mj-ea"/>
          <a:cs typeface="+mj-cs"/>
          <a:sym typeface="Helvetica Light"/>
        </a:defRPr>
      </a:lvl4pPr>
      <a:lvl5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j-lt"/>
          <a:ea typeface="+mj-ea"/>
          <a:cs typeface="+mj-cs"/>
          <a:sym typeface="Helvetica Light"/>
        </a:defRPr>
      </a:lvl5pPr>
      <a:lvl6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j-lt"/>
          <a:ea typeface="+mj-ea"/>
          <a:cs typeface="+mj-cs"/>
          <a:sym typeface="Helvetica Light"/>
        </a:defRPr>
      </a:lvl6pPr>
      <a:lvl7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j-lt"/>
          <a:ea typeface="+mj-ea"/>
          <a:cs typeface="+mj-cs"/>
          <a:sym typeface="Helvetica Light"/>
        </a:defRPr>
      </a:lvl7pPr>
      <a:lvl8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j-lt"/>
          <a:ea typeface="+mj-ea"/>
          <a:cs typeface="+mj-cs"/>
          <a:sym typeface="Helvetica Light"/>
        </a:defRPr>
      </a:lvl8pPr>
      <a:lvl9pPr marL="0" marR="0" indent="0" algn="ctr" defTabSz="821531" rtl="0" latinLnBrk="0">
        <a:lnSpc>
          <a:spcPct val="100000"/>
        </a:lnSpc>
        <a:spcBef>
          <a:spcPts val="0"/>
        </a:spcBef>
        <a:spcAft>
          <a:spcPts val="0"/>
        </a:spcAft>
        <a:buClrTx/>
        <a:buSzTx/>
        <a:buFontTx/>
        <a:buNone/>
        <a:tabLst/>
        <a:defRPr sz="11200" b="0" i="0" u="none" strike="noStrike" cap="none" spc="0" baseline="0">
          <a:solidFill>
            <a:srgbClr val="000000"/>
          </a:solidFill>
          <a:uFillTx/>
          <a:latin typeface="+mj-lt"/>
          <a:ea typeface="+mj-ea"/>
          <a:cs typeface="+mj-cs"/>
          <a:sym typeface="Helvetica Light"/>
        </a:defRPr>
      </a:lvl9pPr>
    </p:titleStyle>
    <p:bodyStyle>
      <a:lvl1pPr marL="6173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j-lt"/>
          <a:ea typeface="+mj-ea"/>
          <a:cs typeface="+mj-cs"/>
          <a:sym typeface="Helvetica Light"/>
        </a:defRPr>
      </a:lvl1pPr>
      <a:lvl2pPr marL="10618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j-lt"/>
          <a:ea typeface="+mj-ea"/>
          <a:cs typeface="+mj-cs"/>
          <a:sym typeface="Helvetica Light"/>
        </a:defRPr>
      </a:lvl2pPr>
      <a:lvl3pPr marL="15063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j-lt"/>
          <a:ea typeface="+mj-ea"/>
          <a:cs typeface="+mj-cs"/>
          <a:sym typeface="Helvetica Light"/>
        </a:defRPr>
      </a:lvl3pPr>
      <a:lvl4pPr marL="19508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j-lt"/>
          <a:ea typeface="+mj-ea"/>
          <a:cs typeface="+mj-cs"/>
          <a:sym typeface="Helvetica Light"/>
        </a:defRPr>
      </a:lvl4pPr>
      <a:lvl5pPr marL="23953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j-lt"/>
          <a:ea typeface="+mj-ea"/>
          <a:cs typeface="+mj-cs"/>
          <a:sym typeface="Helvetica Light"/>
        </a:defRPr>
      </a:lvl5pPr>
      <a:lvl6pPr marL="28398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j-lt"/>
          <a:ea typeface="+mj-ea"/>
          <a:cs typeface="+mj-cs"/>
          <a:sym typeface="Helvetica Light"/>
        </a:defRPr>
      </a:lvl6pPr>
      <a:lvl7pPr marL="32843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j-lt"/>
          <a:ea typeface="+mj-ea"/>
          <a:cs typeface="+mj-cs"/>
          <a:sym typeface="Helvetica Light"/>
        </a:defRPr>
      </a:lvl7pPr>
      <a:lvl8pPr marL="37288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j-lt"/>
          <a:ea typeface="+mj-ea"/>
          <a:cs typeface="+mj-cs"/>
          <a:sym typeface="Helvetica Light"/>
        </a:defRPr>
      </a:lvl8pPr>
      <a:lvl9pPr marL="4173361" marR="0" indent="-617361" algn="l" defTabSz="821531" rtl="0" latinLnBrk="0">
        <a:lnSpc>
          <a:spcPct val="100000"/>
        </a:lnSpc>
        <a:spcBef>
          <a:spcPts val="5900"/>
        </a:spcBef>
        <a:spcAft>
          <a:spcPts val="0"/>
        </a:spcAft>
        <a:buClrTx/>
        <a:buSzPct val="75000"/>
        <a:buFontTx/>
        <a:buChar char="•"/>
        <a:tabLst/>
        <a:defRPr sz="5000" b="0" i="0" u="none" strike="noStrike" cap="none" spc="0" baseline="0">
          <a:solidFill>
            <a:srgbClr val="000000"/>
          </a:solidFill>
          <a:uFillTx/>
          <a:latin typeface="+mj-lt"/>
          <a:ea typeface="+mj-ea"/>
          <a:cs typeface="+mj-cs"/>
          <a:sym typeface="Helvetica Light"/>
        </a:defRPr>
      </a:lvl9pPr>
    </p:bodyStyle>
    <p:otherStyle>
      <a:lvl1pPr marL="0" marR="0" indent="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1pPr>
      <a:lvl2pPr marL="0" marR="0" indent="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2pPr>
      <a:lvl3pPr marL="0" marR="0" indent="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3pPr>
      <a:lvl4pPr marL="0" marR="0" indent="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4pPr>
      <a:lvl5pPr marL="0" marR="0" indent="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5pPr>
      <a:lvl6pPr marL="0" marR="0" indent="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6pPr>
      <a:lvl7pPr marL="0" marR="0" indent="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7pPr>
      <a:lvl8pPr marL="0" marR="0" indent="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8pPr>
      <a:lvl9pPr marL="0" marR="0" indent="0" algn="ctr" defTabSz="821531" latinLnBrk="0">
        <a:lnSpc>
          <a:spcPct val="100000"/>
        </a:lnSpc>
        <a:spcBef>
          <a:spcPts val="0"/>
        </a:spcBef>
        <a:spcAft>
          <a:spcPts val="0"/>
        </a:spcAft>
        <a:buClrTx/>
        <a:buSzTx/>
        <a:buFontTx/>
        <a:buNone/>
        <a:tabLst/>
        <a:defRPr sz="2400" b="0" i="0" u="none" strike="noStrike" cap="none" spc="0" baseline="0">
          <a:solidFill>
            <a:schemeClr val="tx1"/>
          </a:solidFill>
          <a:uFillTx/>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5.png"/></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17.tif"/><Relationship Id="rId5" Type="http://schemas.openxmlformats.org/officeDocument/2006/relationships/image" Target="../media/image16.png"/><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7042872"/>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19" name="Cogs.png" descr="Cogs.png"/>
          <p:cNvPicPr>
            <a:picLocks noChangeAspect="1"/>
          </p:cNvPicPr>
          <p:nvPr/>
        </p:nvPicPr>
        <p:blipFill>
          <a:blip r:embed="rId2"/>
          <a:stretch>
            <a:fillRect/>
          </a:stretch>
        </p:blipFill>
        <p:spPr>
          <a:xfrm>
            <a:off x="19594303" y="12255725"/>
            <a:ext cx="777291" cy="701252"/>
          </a:xfrm>
          <a:prstGeom prst="rect">
            <a:avLst/>
          </a:prstGeom>
          <a:ln w="12700">
            <a:miter lim="400000"/>
          </a:ln>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121" name="bible-Sunlight.jpg" descr="bible-Sunlight.jpg"/>
          <p:cNvPicPr>
            <a:picLocks noChangeAspect="1"/>
          </p:cNvPicPr>
          <p:nvPr/>
        </p:nvPicPr>
        <p:blipFill>
          <a:blip r:embed="rId2"/>
          <a:stretch>
            <a:fillRect/>
          </a:stretch>
        </p:blipFill>
        <p:spPr>
          <a:xfrm>
            <a:off x="3159941" y="-50963"/>
            <a:ext cx="18064119" cy="10894920"/>
          </a:xfrm>
          <a:prstGeom prst="rect">
            <a:avLst/>
          </a:prstGeom>
          <a:ln w="12700">
            <a:miter lim="400000"/>
          </a:ln>
        </p:spPr>
      </p:pic>
      <p:sp>
        <p:nvSpPr>
          <p:cNvPr id="122" name="The Will Of God…"/>
          <p:cNvSpPr/>
          <p:nvPr/>
        </p:nvSpPr>
        <p:spPr>
          <a:xfrm>
            <a:off x="8388773" y="10972006"/>
            <a:ext cx="7612609" cy="22733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p>
            <a:pPr>
              <a:defRPr sz="6600">
                <a:solidFill>
                  <a:srgbClr val="FFFFFF"/>
                </a:solidFill>
                <a:latin typeface="Arial Black"/>
                <a:ea typeface="Arial Black"/>
                <a:cs typeface="Arial Black"/>
                <a:sym typeface="Arial Black"/>
              </a:defRPr>
            </a:pPr>
            <a:r>
              <a:t>The Will Of God</a:t>
            </a:r>
          </a:p>
          <a:p>
            <a:pPr>
              <a:defRPr>
                <a:solidFill>
                  <a:srgbClr val="FFFFFF"/>
                </a:solidFill>
                <a:latin typeface="Arial Black"/>
                <a:ea typeface="Arial Black"/>
                <a:cs typeface="Arial Black"/>
                <a:sym typeface="Arial Black"/>
              </a:defRPr>
            </a:pPr>
            <a:r>
              <a:t>1 John 2:17</a:t>
            </a:r>
          </a:p>
        </p:txBody>
      </p:sp>
      <p:grpSp>
        <p:nvGrpSpPr>
          <p:cNvPr id="125" name="Group"/>
          <p:cNvGrpSpPr/>
          <p:nvPr/>
        </p:nvGrpSpPr>
        <p:grpSpPr>
          <a:xfrm>
            <a:off x="3985896" y="436409"/>
            <a:ext cx="15983744" cy="7112397"/>
            <a:chOff x="0" y="-7"/>
            <a:chExt cx="15983743" cy="7112396"/>
          </a:xfrm>
        </p:grpSpPr>
        <p:sp>
          <p:nvSpPr>
            <p:cNvPr id="123" name="Callout"/>
            <p:cNvSpPr/>
            <p:nvPr/>
          </p:nvSpPr>
          <p:spPr>
            <a:xfrm rot="16200000">
              <a:off x="4435673" y="-4435682"/>
              <a:ext cx="7112398" cy="15983745"/>
            </a:xfrm>
            <a:custGeom>
              <a:avLst/>
              <a:gdLst/>
              <a:ahLst/>
              <a:cxnLst>
                <a:cxn ang="0">
                  <a:pos x="wd2" y="hd2"/>
                </a:cxn>
                <a:cxn ang="5400000">
                  <a:pos x="wd2" y="hd2"/>
                </a:cxn>
                <a:cxn ang="10800000">
                  <a:pos x="wd2" y="hd2"/>
                </a:cxn>
                <a:cxn ang="16200000">
                  <a:pos x="wd2" y="hd2"/>
                </a:cxn>
              </a:cxnLst>
              <a:rect l="0" t="0" r="r" b="b"/>
              <a:pathLst>
                <a:path w="21600" h="21600" extrusionOk="0">
                  <a:moveTo>
                    <a:pt x="9637" y="0"/>
                  </a:moveTo>
                  <a:cubicBezTo>
                    <a:pt x="9488" y="0"/>
                    <a:pt x="9366" y="54"/>
                    <a:pt x="9366" y="121"/>
                  </a:cubicBezTo>
                  <a:lnTo>
                    <a:pt x="9366" y="11160"/>
                  </a:lnTo>
                  <a:lnTo>
                    <a:pt x="0" y="11401"/>
                  </a:lnTo>
                  <a:lnTo>
                    <a:pt x="9366" y="11643"/>
                  </a:lnTo>
                  <a:lnTo>
                    <a:pt x="9366" y="21479"/>
                  </a:lnTo>
                  <a:cubicBezTo>
                    <a:pt x="9366" y="21546"/>
                    <a:pt x="9488" y="21600"/>
                    <a:pt x="9637" y="21600"/>
                  </a:cubicBezTo>
                  <a:lnTo>
                    <a:pt x="21329" y="21600"/>
                  </a:lnTo>
                  <a:cubicBezTo>
                    <a:pt x="21479" y="21600"/>
                    <a:pt x="21600" y="21546"/>
                    <a:pt x="21600" y="21479"/>
                  </a:cubicBezTo>
                  <a:lnTo>
                    <a:pt x="21600" y="121"/>
                  </a:lnTo>
                  <a:cubicBezTo>
                    <a:pt x="21600" y="54"/>
                    <a:pt x="21479" y="0"/>
                    <a:pt x="21329" y="0"/>
                  </a:cubicBezTo>
                  <a:lnTo>
                    <a:pt x="9637" y="0"/>
                  </a:lnTo>
                  <a:close/>
                </a:path>
              </a:pathLst>
            </a:custGeom>
            <a:solidFill>
              <a:srgbClr val="FFFFFF"/>
            </a:solidFill>
            <a:ln w="190500" cap="flat">
              <a:solidFill>
                <a:srgbClr val="000000"/>
              </a:solidFill>
              <a:prstDash val="solid"/>
              <a:miter lim="400000"/>
            </a:ln>
            <a:effectLst>
              <a:outerShdw blurRad="50800" dist="25400" dir="5400000" rotWithShape="0">
                <a:srgbClr val="000000">
                  <a:alpha val="50000"/>
                </a:srgbClr>
              </a:outerShdw>
            </a:effectLst>
          </p:spPr>
          <p:txBody>
            <a:bodyPr wrap="square" lIns="71437" tIns="71437" rIns="71437" bIns="71437" numCol="1" anchor="ctr">
              <a:noAutofit/>
            </a:bodyPr>
            <a:lstStyle/>
            <a:p>
              <a:pPr>
                <a:defRPr sz="3200">
                  <a:solidFill>
                    <a:srgbClr val="FFFFFF"/>
                  </a:solidFill>
                </a:defRPr>
              </a:pPr>
              <a:endParaRPr/>
            </a:p>
          </p:txBody>
        </p:sp>
        <p:sp>
          <p:nvSpPr>
            <p:cNvPr id="124" name="The Will Of The Father…"/>
            <p:cNvSpPr/>
            <p:nvPr/>
          </p:nvSpPr>
          <p:spPr>
            <a:xfrm>
              <a:off x="499938" y="315529"/>
              <a:ext cx="15055144" cy="3381376"/>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p>
              <a:pPr>
                <a:defRPr sz="6600">
                  <a:latin typeface="Arial Black"/>
                  <a:ea typeface="Arial Black"/>
                  <a:cs typeface="Arial Black"/>
                  <a:sym typeface="Arial Black"/>
                </a:defRPr>
              </a:pPr>
              <a:r>
                <a:t>The Will Of The Father</a:t>
              </a:r>
            </a:p>
            <a:p>
              <a:pPr>
                <a:defRPr sz="3800">
                  <a:latin typeface="Arial Black"/>
                  <a:ea typeface="Arial Black"/>
                  <a:cs typeface="Arial Black"/>
                  <a:sym typeface="Arial Black"/>
                </a:defRPr>
              </a:pPr>
              <a:r>
                <a:t>Matt. 7:21; 12:50; Mk. 3:35; Jn. 1:13; 4:34; 5:30; 6:38-40;</a:t>
              </a:r>
            </a:p>
            <a:p>
              <a:pPr>
                <a:defRPr sz="3800">
                  <a:latin typeface="Arial Black"/>
                  <a:ea typeface="Arial Black"/>
                  <a:cs typeface="Arial Black"/>
                  <a:sym typeface="Arial Black"/>
                </a:defRPr>
              </a:pPr>
              <a:r>
                <a:t>Rom. 8:27; 12:2; 2 Cor. 7:9-10; Gal. 1:4; 1 Pet. 4:2,19; 5:2</a:t>
              </a:r>
            </a:p>
            <a:p>
              <a:pPr>
                <a:defRPr sz="3800">
                  <a:latin typeface="Arial Black"/>
                  <a:ea typeface="Arial Black"/>
                  <a:cs typeface="Arial Black"/>
                  <a:sym typeface="Arial Black"/>
                </a:defRPr>
              </a:pPr>
              <a:r>
                <a:t>(1 Cor. 1:1; 2 Cor. 1:1; Eph. 1:1; Gal. 1:1; 2 Tim. 1:1)</a:t>
              </a:r>
            </a:p>
          </p:txBody>
        </p:sp>
      </p:gr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7" name="Cloud Pointing Down.png" descr="Cloud Pointing Down.png"/>
          <p:cNvPicPr>
            <a:picLocks noChangeAspect="1"/>
          </p:cNvPicPr>
          <p:nvPr/>
        </p:nvPicPr>
        <p:blipFill>
          <a:blip r:embed="rId2"/>
          <a:stretch>
            <a:fillRect/>
          </a:stretch>
        </p:blipFill>
        <p:spPr>
          <a:xfrm>
            <a:off x="514413" y="0"/>
            <a:ext cx="7045699" cy="7045699"/>
          </a:xfrm>
          <a:prstGeom prst="rect">
            <a:avLst/>
          </a:prstGeom>
          <a:ln w="12700">
            <a:miter lim="400000"/>
          </a:ln>
        </p:spPr>
      </p:pic>
      <p:grpSp>
        <p:nvGrpSpPr>
          <p:cNvPr id="130" name="Father’s…"/>
          <p:cNvGrpSpPr/>
          <p:nvPr/>
        </p:nvGrpSpPr>
        <p:grpSpPr>
          <a:xfrm>
            <a:off x="2523903" y="2246102"/>
            <a:ext cx="3526781" cy="2374901"/>
            <a:chOff x="0" y="0"/>
            <a:chExt cx="3526780" cy="2374900"/>
          </a:xfrm>
        </p:grpSpPr>
        <p:sp>
          <p:nvSpPr>
            <p:cNvPr id="129" name="Father’s…"/>
            <p:cNvSpPr/>
            <p:nvPr/>
          </p:nvSpPr>
          <p:spPr>
            <a:xfrm>
              <a:off x="95250" y="95250"/>
              <a:ext cx="3336281" cy="2184400"/>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p>
              <a:pPr>
                <a:defRPr>
                  <a:latin typeface="Arial Black"/>
                  <a:ea typeface="Arial Black"/>
                  <a:cs typeface="Arial Black"/>
                  <a:sym typeface="Arial Black"/>
                </a:defRPr>
              </a:pPr>
              <a:r>
                <a:t>Father’s</a:t>
              </a:r>
            </a:p>
            <a:p>
              <a:pPr>
                <a:defRPr>
                  <a:latin typeface="Arial Black"/>
                  <a:ea typeface="Arial Black"/>
                  <a:cs typeface="Arial Black"/>
                  <a:sym typeface="Arial Black"/>
                </a:defRPr>
              </a:pPr>
              <a:r>
                <a:t>Will</a:t>
              </a:r>
            </a:p>
          </p:txBody>
        </p:sp>
        <p:pic>
          <p:nvPicPr>
            <p:cNvPr id="128" name="Father’s… Father’s&#10;Will" descr="Father’s… Father’sWill"/>
            <p:cNvPicPr>
              <a:picLocks/>
            </p:cNvPicPr>
            <p:nvPr/>
          </p:nvPicPr>
          <p:blipFill>
            <a:blip r:embed="rId3"/>
            <a:stretch>
              <a:fillRect/>
            </a:stretch>
          </p:blipFill>
          <p:spPr>
            <a:xfrm>
              <a:off x="0" y="0"/>
              <a:ext cx="3526781" cy="2374900"/>
            </a:xfrm>
            <a:prstGeom prst="rect">
              <a:avLst/>
            </a:prstGeom>
            <a:effectLst/>
          </p:spPr>
        </p:pic>
      </p:grpSp>
      <p:sp>
        <p:nvSpPr>
          <p:cNvPr id="131" name="Son"/>
          <p:cNvSpPr/>
          <p:nvPr/>
        </p:nvSpPr>
        <p:spPr>
          <a:xfrm>
            <a:off x="3075576" y="6232128"/>
            <a:ext cx="1923372"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Son</a:t>
            </a:r>
          </a:p>
        </p:txBody>
      </p:sp>
      <p:sp>
        <p:nvSpPr>
          <p:cNvPr id="132" name="Holy Spirit"/>
          <p:cNvSpPr/>
          <p:nvPr/>
        </p:nvSpPr>
        <p:spPr>
          <a:xfrm>
            <a:off x="1497742" y="8012113"/>
            <a:ext cx="5079040"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Holy Spirit</a:t>
            </a:r>
          </a:p>
        </p:txBody>
      </p:sp>
      <p:sp>
        <p:nvSpPr>
          <p:cNvPr id="133" name="Apostle"/>
          <p:cNvSpPr/>
          <p:nvPr/>
        </p:nvSpPr>
        <p:spPr>
          <a:xfrm>
            <a:off x="2163702" y="9792097"/>
            <a:ext cx="3747121"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Apostle</a:t>
            </a:r>
          </a:p>
        </p:txBody>
      </p:sp>
      <p:sp>
        <p:nvSpPr>
          <p:cNvPr id="134" name="Men"/>
          <p:cNvSpPr/>
          <p:nvPr/>
        </p:nvSpPr>
        <p:spPr>
          <a:xfrm>
            <a:off x="2980559" y="11572081"/>
            <a:ext cx="2113407"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Men</a:t>
            </a:r>
          </a:p>
        </p:txBody>
      </p:sp>
      <p:sp>
        <p:nvSpPr>
          <p:cNvPr id="135" name="Arrow"/>
          <p:cNvSpPr/>
          <p:nvPr/>
        </p:nvSpPr>
        <p:spPr>
          <a:xfrm rot="5439789">
            <a:off x="3540218" y="7276628"/>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136" name="Arrow"/>
          <p:cNvSpPr/>
          <p:nvPr/>
        </p:nvSpPr>
        <p:spPr>
          <a:xfrm rot="5439789">
            <a:off x="3540218" y="9056612"/>
            <a:ext cx="992176" cy="1051410"/>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137" name="Arrow"/>
          <p:cNvSpPr/>
          <p:nvPr/>
        </p:nvSpPr>
        <p:spPr>
          <a:xfrm rot="5439789">
            <a:off x="3540218" y="10836597"/>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138" name="Matt. 7:21 “Not everyone who says to Me, ‘Lord, Lord,’ will enter the kingdom of heaven; but he who does the will of My Father who is in heaven.…"/>
          <p:cNvSpPr/>
          <p:nvPr/>
        </p:nvSpPr>
        <p:spPr>
          <a:xfrm>
            <a:off x="6145935" y="2341352"/>
            <a:ext cx="17206434" cy="7967908"/>
          </a:xfrm>
          <a:custGeom>
            <a:avLst/>
            <a:gdLst/>
            <a:ahLst/>
            <a:cxnLst>
              <a:cxn ang="0">
                <a:pos x="wd2" y="hd2"/>
              </a:cxn>
              <a:cxn ang="5400000">
                <a:pos x="wd2" y="hd2"/>
              </a:cxn>
              <a:cxn ang="10800000">
                <a:pos x="wd2" y="hd2"/>
              </a:cxn>
              <a:cxn ang="16200000">
                <a:pos x="wd2" y="hd2"/>
              </a:cxn>
            </a:cxnLst>
            <a:rect l="0" t="0" r="r" b="b"/>
            <a:pathLst>
              <a:path w="21600" h="21600" extrusionOk="0">
                <a:moveTo>
                  <a:pt x="3060" y="0"/>
                </a:moveTo>
                <a:cubicBezTo>
                  <a:pt x="2991" y="0"/>
                  <a:pt x="2934" y="94"/>
                  <a:pt x="2934" y="210"/>
                </a:cubicBezTo>
                <a:lnTo>
                  <a:pt x="2934" y="3437"/>
                </a:lnTo>
                <a:lnTo>
                  <a:pt x="0" y="3856"/>
                </a:lnTo>
                <a:lnTo>
                  <a:pt x="2934" y="4276"/>
                </a:lnTo>
                <a:lnTo>
                  <a:pt x="2934" y="21390"/>
                </a:lnTo>
                <a:cubicBezTo>
                  <a:pt x="2934" y="21506"/>
                  <a:pt x="2991" y="21600"/>
                  <a:pt x="3060" y="21600"/>
                </a:cubicBezTo>
                <a:lnTo>
                  <a:pt x="21474" y="21600"/>
                </a:lnTo>
                <a:cubicBezTo>
                  <a:pt x="21544" y="21600"/>
                  <a:pt x="21600" y="21506"/>
                  <a:pt x="21600" y="21390"/>
                </a:cubicBezTo>
                <a:lnTo>
                  <a:pt x="21600" y="210"/>
                </a:lnTo>
                <a:cubicBezTo>
                  <a:pt x="21600" y="94"/>
                  <a:pt x="21544" y="0"/>
                  <a:pt x="21474" y="0"/>
                </a:cubicBezTo>
                <a:lnTo>
                  <a:pt x="3060" y="0"/>
                </a:lnTo>
                <a:close/>
              </a:path>
            </a:pathLst>
          </a:custGeom>
          <a:solidFill>
            <a:srgbClr val="FFFFFF"/>
          </a:solidFill>
          <a:ln w="190500" cap="rnd">
            <a:solidFill>
              <a:srgbClr val="000000"/>
            </a:solidFill>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vert="horz" lIns="2743200" tIns="71437" rIns="365760" bIns="71437" anchor="ctr" anchorCtr="1">
            <a:noAutofit/>
          </a:bodyPr>
          <a:lstStyle/>
          <a:p>
            <a:pPr>
              <a:defRPr sz="4200">
                <a:latin typeface="Arial Black"/>
                <a:ea typeface="Arial Black"/>
                <a:cs typeface="Arial Black"/>
                <a:sym typeface="Arial Black"/>
              </a:defRPr>
            </a:pPr>
            <a:r>
              <a:rPr sz="4400" dirty="0"/>
              <a:t>Matt. 7:21 “Not everyone who says to Me, ‘Lord, Lord,’ will enter the kingdom of heaven; </a:t>
            </a:r>
            <a:r>
              <a:rPr sz="4400" u="sng" dirty="0"/>
              <a:t>but he who does the will of My Father who is in heaven</a:t>
            </a:r>
            <a:r>
              <a:rPr sz="4400" dirty="0"/>
              <a:t>.</a:t>
            </a:r>
            <a:r>
              <a:rPr lang="en-US" sz="4400" dirty="0"/>
              <a:t>  </a:t>
            </a:r>
            <a:r>
              <a:rPr sz="4400" dirty="0"/>
              <a:t>(22) “Many will say to Me on that day, ‘Lord, Lord, did we not prophesy in Your name, and in Your name cast out demons, and in Your name perform many miracles?’  (23) “And then I will declare to them, ‘I never knew you; DEPART FROM ME, YOU WHO PRACTICE LAWLESSNESS.’</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0" name="Cloud Pointing Down.png" descr="Cloud Pointing Down.png"/>
          <p:cNvPicPr>
            <a:picLocks noChangeAspect="1"/>
          </p:cNvPicPr>
          <p:nvPr/>
        </p:nvPicPr>
        <p:blipFill>
          <a:blip r:embed="rId2"/>
          <a:stretch>
            <a:fillRect/>
          </a:stretch>
        </p:blipFill>
        <p:spPr>
          <a:xfrm>
            <a:off x="497654" y="657408"/>
            <a:ext cx="7045699" cy="7045699"/>
          </a:xfrm>
          <a:prstGeom prst="rect">
            <a:avLst/>
          </a:prstGeom>
          <a:ln w="12700">
            <a:miter lim="400000"/>
          </a:ln>
        </p:spPr>
      </p:pic>
      <p:grpSp>
        <p:nvGrpSpPr>
          <p:cNvPr id="143" name="Father’s…"/>
          <p:cNvGrpSpPr/>
          <p:nvPr/>
        </p:nvGrpSpPr>
        <p:grpSpPr>
          <a:xfrm>
            <a:off x="2507144" y="2903510"/>
            <a:ext cx="3526781" cy="2374901"/>
            <a:chOff x="0" y="0"/>
            <a:chExt cx="3526780" cy="2374900"/>
          </a:xfrm>
        </p:grpSpPr>
        <p:sp>
          <p:nvSpPr>
            <p:cNvPr id="142" name="Father’s…"/>
            <p:cNvSpPr/>
            <p:nvPr/>
          </p:nvSpPr>
          <p:spPr>
            <a:xfrm>
              <a:off x="95250" y="95250"/>
              <a:ext cx="3336281" cy="2184400"/>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p>
              <a:pPr>
                <a:defRPr>
                  <a:latin typeface="Arial Black"/>
                  <a:ea typeface="Arial Black"/>
                  <a:cs typeface="Arial Black"/>
                  <a:sym typeface="Arial Black"/>
                </a:defRPr>
              </a:pPr>
              <a:r>
                <a:t>Father’s</a:t>
              </a:r>
            </a:p>
            <a:p>
              <a:pPr>
                <a:defRPr>
                  <a:latin typeface="Arial Black"/>
                  <a:ea typeface="Arial Black"/>
                  <a:cs typeface="Arial Black"/>
                  <a:sym typeface="Arial Black"/>
                </a:defRPr>
              </a:pPr>
              <a:r>
                <a:t>Will</a:t>
              </a:r>
            </a:p>
          </p:txBody>
        </p:sp>
        <p:pic>
          <p:nvPicPr>
            <p:cNvPr id="141" name="Father’s… Father’s&#10;Will" descr="Father’s… Father’sWill"/>
            <p:cNvPicPr>
              <a:picLocks/>
            </p:cNvPicPr>
            <p:nvPr/>
          </p:nvPicPr>
          <p:blipFill>
            <a:blip r:embed="rId3"/>
            <a:stretch>
              <a:fillRect/>
            </a:stretch>
          </p:blipFill>
          <p:spPr>
            <a:xfrm>
              <a:off x="0" y="0"/>
              <a:ext cx="3526781" cy="2374900"/>
            </a:xfrm>
            <a:prstGeom prst="rect">
              <a:avLst/>
            </a:prstGeom>
            <a:effectLst/>
          </p:spPr>
        </p:pic>
      </p:grpSp>
      <p:sp>
        <p:nvSpPr>
          <p:cNvPr id="144" name="Son"/>
          <p:cNvSpPr/>
          <p:nvPr/>
        </p:nvSpPr>
        <p:spPr>
          <a:xfrm>
            <a:off x="3058817" y="6889536"/>
            <a:ext cx="1923372"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rPr dirty="0"/>
              <a:t>Son</a:t>
            </a:r>
          </a:p>
        </p:txBody>
      </p:sp>
      <p:sp>
        <p:nvSpPr>
          <p:cNvPr id="145" name="Holy Spirit"/>
          <p:cNvSpPr/>
          <p:nvPr/>
        </p:nvSpPr>
        <p:spPr>
          <a:xfrm>
            <a:off x="1480984" y="8669520"/>
            <a:ext cx="5079039"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Holy Spirit</a:t>
            </a:r>
          </a:p>
        </p:txBody>
      </p:sp>
      <p:sp>
        <p:nvSpPr>
          <p:cNvPr id="146" name="Apostle"/>
          <p:cNvSpPr/>
          <p:nvPr/>
        </p:nvSpPr>
        <p:spPr>
          <a:xfrm>
            <a:off x="2146943" y="10449505"/>
            <a:ext cx="3747121"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Apostle</a:t>
            </a:r>
          </a:p>
        </p:txBody>
      </p:sp>
      <p:sp>
        <p:nvSpPr>
          <p:cNvPr id="147" name="Men"/>
          <p:cNvSpPr/>
          <p:nvPr/>
        </p:nvSpPr>
        <p:spPr>
          <a:xfrm>
            <a:off x="2963800" y="12229489"/>
            <a:ext cx="2113407"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Men</a:t>
            </a:r>
          </a:p>
        </p:txBody>
      </p:sp>
      <p:sp>
        <p:nvSpPr>
          <p:cNvPr id="148" name="Arrow"/>
          <p:cNvSpPr/>
          <p:nvPr/>
        </p:nvSpPr>
        <p:spPr>
          <a:xfrm rot="5439789">
            <a:off x="3523460" y="7934036"/>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149" name="Arrow"/>
          <p:cNvSpPr/>
          <p:nvPr/>
        </p:nvSpPr>
        <p:spPr>
          <a:xfrm rot="5439789">
            <a:off x="3523460" y="9714020"/>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150" name="Arrow"/>
          <p:cNvSpPr/>
          <p:nvPr/>
        </p:nvSpPr>
        <p:spPr>
          <a:xfrm rot="5439789">
            <a:off x="3523460" y="11494004"/>
            <a:ext cx="992176" cy="1051410"/>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151" name="“I can do nothing on My own initiative. As I hear, I judge; and My judgment is just, because I do not seek My own will, but the will of Him who sent Me.  John 5:30 (17-24)…"/>
          <p:cNvSpPr/>
          <p:nvPr/>
        </p:nvSpPr>
        <p:spPr>
          <a:xfrm>
            <a:off x="4967859" y="1681764"/>
            <a:ext cx="19017556" cy="10979160"/>
          </a:xfrm>
          <a:custGeom>
            <a:avLst/>
            <a:gdLst/>
            <a:ahLst/>
            <a:cxnLst>
              <a:cxn ang="0">
                <a:pos x="wd2" y="hd2"/>
              </a:cxn>
              <a:cxn ang="5400000">
                <a:pos x="wd2" y="hd2"/>
              </a:cxn>
              <a:cxn ang="10800000">
                <a:pos x="wd2" y="hd2"/>
              </a:cxn>
              <a:cxn ang="16200000">
                <a:pos x="wd2" y="hd2"/>
              </a:cxn>
            </a:cxnLst>
            <a:rect l="0" t="0" r="r" b="b"/>
            <a:pathLst>
              <a:path w="21600" h="21600" extrusionOk="0">
                <a:moveTo>
                  <a:pt x="3924" y="0"/>
                </a:moveTo>
                <a:cubicBezTo>
                  <a:pt x="3866" y="0"/>
                  <a:pt x="3820" y="84"/>
                  <a:pt x="3820" y="188"/>
                </a:cubicBezTo>
                <a:lnTo>
                  <a:pt x="3820" y="11054"/>
                </a:lnTo>
                <a:lnTo>
                  <a:pt x="0" y="11431"/>
                </a:lnTo>
                <a:lnTo>
                  <a:pt x="3820" y="11807"/>
                </a:lnTo>
                <a:lnTo>
                  <a:pt x="3820" y="21412"/>
                </a:lnTo>
                <a:cubicBezTo>
                  <a:pt x="3820" y="21516"/>
                  <a:pt x="3866" y="21600"/>
                  <a:pt x="3924" y="21600"/>
                </a:cubicBezTo>
                <a:lnTo>
                  <a:pt x="21496" y="21600"/>
                </a:lnTo>
                <a:cubicBezTo>
                  <a:pt x="21553" y="21600"/>
                  <a:pt x="21600" y="21516"/>
                  <a:pt x="21600" y="21412"/>
                </a:cubicBezTo>
                <a:lnTo>
                  <a:pt x="21600" y="188"/>
                </a:lnTo>
                <a:cubicBezTo>
                  <a:pt x="21600" y="84"/>
                  <a:pt x="21553" y="0"/>
                  <a:pt x="21496" y="0"/>
                </a:cubicBezTo>
                <a:lnTo>
                  <a:pt x="3924" y="0"/>
                </a:lnTo>
                <a:close/>
              </a:path>
            </a:pathLst>
          </a:custGeom>
          <a:solidFill>
            <a:srgbClr val="FFFFFF"/>
          </a:solidFill>
          <a:ln w="190500" cap="rnd">
            <a:solidFill>
              <a:srgbClr val="000000"/>
            </a:solidFill>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3566160" tIns="71437" rIns="71437" bIns="71437"/>
          <a:lstStyle/>
          <a:p>
            <a:pPr algn="l">
              <a:defRPr sz="3600">
                <a:latin typeface="Arial Black"/>
                <a:ea typeface="Arial Black"/>
                <a:cs typeface="Arial Black"/>
                <a:sym typeface="Arial Black"/>
              </a:defRPr>
            </a:pPr>
            <a:r>
              <a:rPr sz="4400" dirty="0"/>
              <a:t>“I can do nothing on My own initiative. As I hear, I judge; and My judgment is just, because I do not seek My own will, but the will of Him who sent Me.  John 5:30 (17-24)</a:t>
            </a:r>
          </a:p>
          <a:p>
            <a:pPr algn="l">
              <a:defRPr sz="3600">
                <a:latin typeface="Arial Black"/>
                <a:ea typeface="Arial Black"/>
                <a:cs typeface="Arial Black"/>
                <a:sym typeface="Arial Black"/>
              </a:defRPr>
            </a:pPr>
            <a:endParaRPr sz="4400" dirty="0"/>
          </a:p>
          <a:p>
            <a:pPr algn="l">
              <a:defRPr sz="3600">
                <a:latin typeface="Arial Black"/>
                <a:ea typeface="Arial Black"/>
                <a:cs typeface="Arial Black"/>
                <a:sym typeface="Arial Black"/>
              </a:defRPr>
            </a:pPr>
            <a:r>
              <a:rPr sz="4400" dirty="0"/>
              <a:t>(8:28) Jesus therefore said, “When you lift up the Son of Man, then you will know that I am He, and I do nothing on My own initiative, but I speak these things as the Father taught Me.</a:t>
            </a:r>
          </a:p>
          <a:p>
            <a:pPr algn="l">
              <a:defRPr sz="3600">
                <a:latin typeface="Arial Black"/>
                <a:ea typeface="Arial Black"/>
                <a:cs typeface="Arial Black"/>
                <a:sym typeface="Arial Black"/>
              </a:defRPr>
            </a:pPr>
            <a:endParaRPr sz="4400" dirty="0"/>
          </a:p>
          <a:p>
            <a:pPr algn="l">
              <a:defRPr sz="3600">
                <a:latin typeface="Arial Black"/>
                <a:ea typeface="Arial Black"/>
                <a:cs typeface="Arial Black"/>
                <a:sym typeface="Arial Black"/>
              </a:defRPr>
            </a:pPr>
            <a:r>
              <a:rPr sz="4400" dirty="0"/>
              <a:t>12:48-50 I did not speak on My own initiative…  I speak just as the Father has told Me.</a:t>
            </a:r>
          </a:p>
          <a:p>
            <a:pPr algn="l">
              <a:defRPr sz="3600">
                <a:latin typeface="Arial Black"/>
                <a:ea typeface="Arial Black"/>
                <a:cs typeface="Arial Black"/>
                <a:sym typeface="Arial Black"/>
              </a:defRPr>
            </a:pPr>
            <a:endParaRPr sz="4400" dirty="0"/>
          </a:p>
          <a:p>
            <a:pPr algn="l">
              <a:defRPr sz="3600">
                <a:latin typeface="Arial Black"/>
                <a:ea typeface="Arial Black"/>
                <a:cs typeface="Arial Black"/>
                <a:sym typeface="Arial Black"/>
              </a:defRPr>
            </a:pPr>
            <a:r>
              <a:rPr sz="4400" dirty="0"/>
              <a:t>7:16-18 My teaching is not Mine…</a:t>
            </a:r>
          </a:p>
          <a:p>
            <a:pPr marL="304800" indent="-304800" algn="l">
              <a:buSzPct val="100000"/>
              <a:buBlip>
                <a:blip r:embed="rId5"/>
              </a:buBlip>
              <a:defRPr sz="3600">
                <a:latin typeface="Arial Black"/>
                <a:ea typeface="Arial Black"/>
                <a:cs typeface="Arial Black"/>
                <a:sym typeface="Arial Black"/>
              </a:defRPr>
            </a:pPr>
            <a:r>
              <a:rPr sz="4400" dirty="0"/>
              <a:t>If any man is willing to do His will…</a:t>
            </a:r>
          </a:p>
          <a:p>
            <a:pPr marL="304800" indent="-304800" algn="l">
              <a:buSzPct val="100000"/>
              <a:buBlip>
                <a:blip r:embed="rId5"/>
              </a:buBlip>
              <a:defRPr sz="3600">
                <a:latin typeface="Arial Black"/>
                <a:ea typeface="Arial Black"/>
                <a:cs typeface="Arial Black"/>
                <a:sym typeface="Arial Black"/>
              </a:defRPr>
            </a:pPr>
            <a:r>
              <a:rPr sz="4400" dirty="0"/>
              <a:t>He who speaks from himself seeks his own glory</a:t>
            </a:r>
          </a:p>
        </p:txBody>
      </p:sp>
      <p:sp>
        <p:nvSpPr>
          <p:cNvPr id="152" name="Heb. 1:1-3 God Spoke…"/>
          <p:cNvSpPr/>
          <p:nvPr/>
        </p:nvSpPr>
        <p:spPr>
          <a:xfrm>
            <a:off x="11483047" y="550465"/>
            <a:ext cx="8313609" cy="10541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a:latin typeface="Arial Black"/>
                <a:ea typeface="Arial Black"/>
                <a:cs typeface="Arial Black"/>
                <a:sym typeface="Arial Black"/>
              </a:defRPr>
            </a:lvl1pPr>
          </a:lstStyle>
          <a:p>
            <a:r>
              <a:t>Heb. 1:1-3 God Spoke…</a:t>
            </a:r>
          </a:p>
        </p:txBody>
      </p:sp>
      <p:sp>
        <p:nvSpPr>
          <p:cNvPr id="153" name="Hebrews…"/>
          <p:cNvSpPr/>
          <p:nvPr/>
        </p:nvSpPr>
        <p:spPr>
          <a:xfrm>
            <a:off x="5298725" y="5822934"/>
            <a:ext cx="2520380" cy="1438276"/>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p>
            <a:pPr>
              <a:defRPr sz="3600">
                <a:effectLst>
                  <a:outerShdw blurRad="127000" dist="76200" dir="2700000" rotWithShape="0">
                    <a:srgbClr val="000000">
                      <a:alpha val="75000"/>
                    </a:srgbClr>
                  </a:outerShdw>
                </a:effectLst>
                <a:latin typeface="Arial Black"/>
                <a:ea typeface="Arial Black"/>
                <a:cs typeface="Arial Black"/>
                <a:sym typeface="Arial Black"/>
              </a:defRPr>
            </a:pPr>
            <a:r>
              <a:t>Hebrews</a:t>
            </a:r>
          </a:p>
          <a:p>
            <a:pPr>
              <a:defRPr sz="3600">
                <a:effectLst>
                  <a:outerShdw blurRad="127000" dist="76200" dir="2700000" rotWithShape="0">
                    <a:srgbClr val="000000">
                      <a:alpha val="75000"/>
                    </a:srgbClr>
                  </a:outerShdw>
                </a:effectLst>
                <a:latin typeface="Arial Black"/>
                <a:ea typeface="Arial Black"/>
                <a:cs typeface="Arial Black"/>
                <a:sym typeface="Arial Black"/>
              </a:defRPr>
            </a:pPr>
            <a:r>
              <a:t>10:7, 9</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51">
                                            <p:bg/>
                                          </p:spTgt>
                                        </p:tgtEl>
                                        <p:attrNameLst>
                                          <p:attrName>style.visibility</p:attrName>
                                        </p:attrNameLst>
                                      </p:cBhvr>
                                      <p:to>
                                        <p:strVal val="visible"/>
                                      </p:to>
                                    </p:set>
                                    <p:animEffect transition="in" filter="wipe(left)">
                                      <p:cBhvr>
                                        <p:cTn id="7" dur="2000"/>
                                        <p:tgtEl>
                                          <p:spTgt spid="151">
                                            <p:bg/>
                                          </p:spTgt>
                                        </p:tgtEl>
                                      </p:cBhvr>
                                    </p:animEffect>
                                  </p:childTnLst>
                                </p:cTn>
                              </p:par>
                              <p:par>
                                <p:cTn id="8" presetID="22" presetClass="entr" presetSubtype="8" fill="hold" grpId="1" nodeType="withEffect">
                                  <p:stCondLst>
                                    <p:cond delay="0"/>
                                  </p:stCondLst>
                                  <p:iterate>
                                    <p:tmAbs val="0"/>
                                  </p:iterate>
                                  <p:childTnLst>
                                    <p:set>
                                      <p:cBhvr>
                                        <p:cTn id="9" fill="hold"/>
                                        <p:tgtEl>
                                          <p:spTgt spid="151">
                                            <p:txEl>
                                              <p:pRg st="0" end="0"/>
                                            </p:txEl>
                                          </p:spTgt>
                                        </p:tgtEl>
                                        <p:attrNameLst>
                                          <p:attrName>style.visibility</p:attrName>
                                        </p:attrNameLst>
                                      </p:cBhvr>
                                      <p:to>
                                        <p:strVal val="visible"/>
                                      </p:to>
                                    </p:set>
                                    <p:animEffect transition="in" filter="wipe(left)">
                                      <p:cBhvr>
                                        <p:cTn id="10" dur="2000"/>
                                        <p:tgtEl>
                                          <p:spTgt spid="151">
                                            <p:txEl>
                                              <p:pRg st="0" end="0"/>
                                            </p:txEl>
                                          </p:spTgt>
                                        </p:tgtEl>
                                      </p:cBhvr>
                                    </p:animEffect>
                                  </p:childTnLst>
                                </p:cTn>
                              </p:par>
                            </p:childTnLst>
                          </p:cTn>
                        </p:par>
                        <p:par>
                          <p:cTn id="11" fill="hold">
                            <p:stCondLst>
                              <p:cond delay="2000"/>
                            </p:stCondLst>
                            <p:childTnLst>
                              <p:par>
                                <p:cTn id="12" presetID="22" presetClass="entr" presetSubtype="8" fill="hold" grpId="1" nodeType="afterEffect">
                                  <p:stCondLst>
                                    <p:cond delay="0"/>
                                  </p:stCondLst>
                                  <p:iterate>
                                    <p:tmAbs val="0"/>
                                  </p:iterate>
                                  <p:childTnLst>
                                    <p:set>
                                      <p:cBhvr>
                                        <p:cTn id="13" fill="hold"/>
                                        <p:tgtEl>
                                          <p:spTgt spid="151">
                                            <p:txEl>
                                              <p:pRg st="1" end="1"/>
                                            </p:txEl>
                                          </p:spTgt>
                                        </p:tgtEl>
                                        <p:attrNameLst>
                                          <p:attrName>style.visibility</p:attrName>
                                        </p:attrNameLst>
                                      </p:cBhvr>
                                      <p:to>
                                        <p:strVal val="visible"/>
                                      </p:to>
                                    </p:set>
                                    <p:animEffect transition="in" filter="wipe(left)">
                                      <p:cBhvr>
                                        <p:cTn id="14" dur="2000"/>
                                        <p:tgtEl>
                                          <p:spTgt spid="151">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1" nodeType="clickEffect">
                                  <p:stCondLst>
                                    <p:cond delay="0"/>
                                  </p:stCondLst>
                                  <p:iterate>
                                    <p:tmAbs val="0"/>
                                  </p:iterate>
                                  <p:childTnLst>
                                    <p:set>
                                      <p:cBhvr>
                                        <p:cTn id="18" fill="hold"/>
                                        <p:tgtEl>
                                          <p:spTgt spid="151">
                                            <p:txEl>
                                              <p:pRg st="2" end="2"/>
                                            </p:txEl>
                                          </p:spTgt>
                                        </p:tgtEl>
                                        <p:attrNameLst>
                                          <p:attrName>style.visibility</p:attrName>
                                        </p:attrNameLst>
                                      </p:cBhvr>
                                      <p:to>
                                        <p:strVal val="visible"/>
                                      </p:to>
                                    </p:set>
                                    <p:animEffect transition="in" filter="wipe(left)">
                                      <p:cBhvr>
                                        <p:cTn id="19" dur="2000"/>
                                        <p:tgtEl>
                                          <p:spTgt spid="151">
                                            <p:txEl>
                                              <p:pRg st="2" end="2"/>
                                            </p:txEl>
                                          </p:spTgt>
                                        </p:tgtEl>
                                      </p:cBhvr>
                                    </p:animEffect>
                                  </p:childTnLst>
                                </p:cTn>
                              </p:par>
                            </p:childTnLst>
                          </p:cTn>
                        </p:par>
                        <p:par>
                          <p:cTn id="20" fill="hold">
                            <p:stCondLst>
                              <p:cond delay="2000"/>
                            </p:stCondLst>
                            <p:childTnLst>
                              <p:par>
                                <p:cTn id="21" presetID="22" presetClass="entr" presetSubtype="8" fill="hold" grpId="1" nodeType="afterEffect">
                                  <p:stCondLst>
                                    <p:cond delay="0"/>
                                  </p:stCondLst>
                                  <p:iterate>
                                    <p:tmAbs val="0"/>
                                  </p:iterate>
                                  <p:childTnLst>
                                    <p:set>
                                      <p:cBhvr>
                                        <p:cTn id="22" fill="hold"/>
                                        <p:tgtEl>
                                          <p:spTgt spid="151">
                                            <p:txEl>
                                              <p:pRg st="3" end="3"/>
                                            </p:txEl>
                                          </p:spTgt>
                                        </p:tgtEl>
                                        <p:attrNameLst>
                                          <p:attrName>style.visibility</p:attrName>
                                        </p:attrNameLst>
                                      </p:cBhvr>
                                      <p:to>
                                        <p:strVal val="visible"/>
                                      </p:to>
                                    </p:set>
                                    <p:animEffect transition="in" filter="wipe(left)">
                                      <p:cBhvr>
                                        <p:cTn id="23" dur="2000"/>
                                        <p:tgtEl>
                                          <p:spTgt spid="151">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1" nodeType="clickEffect">
                                  <p:stCondLst>
                                    <p:cond delay="0"/>
                                  </p:stCondLst>
                                  <p:iterate>
                                    <p:tmAbs val="0"/>
                                  </p:iterate>
                                  <p:childTnLst>
                                    <p:set>
                                      <p:cBhvr>
                                        <p:cTn id="27" fill="hold"/>
                                        <p:tgtEl>
                                          <p:spTgt spid="151">
                                            <p:txEl>
                                              <p:pRg st="4" end="4"/>
                                            </p:txEl>
                                          </p:spTgt>
                                        </p:tgtEl>
                                        <p:attrNameLst>
                                          <p:attrName>style.visibility</p:attrName>
                                        </p:attrNameLst>
                                      </p:cBhvr>
                                      <p:to>
                                        <p:strVal val="visible"/>
                                      </p:to>
                                    </p:set>
                                    <p:animEffect transition="in" filter="wipe(left)">
                                      <p:cBhvr>
                                        <p:cTn id="28" dur="2000"/>
                                        <p:tgtEl>
                                          <p:spTgt spid="151">
                                            <p:txEl>
                                              <p:pRg st="4" end="4"/>
                                            </p:txEl>
                                          </p:spTgt>
                                        </p:tgtEl>
                                      </p:cBhvr>
                                    </p:animEffect>
                                  </p:childTnLst>
                                </p:cTn>
                              </p:par>
                            </p:childTnLst>
                          </p:cTn>
                        </p:par>
                        <p:par>
                          <p:cTn id="29" fill="hold">
                            <p:stCondLst>
                              <p:cond delay="2000"/>
                            </p:stCondLst>
                            <p:childTnLst>
                              <p:par>
                                <p:cTn id="30" presetID="22" presetClass="entr" presetSubtype="8" fill="hold" grpId="1" nodeType="afterEffect">
                                  <p:stCondLst>
                                    <p:cond delay="0"/>
                                  </p:stCondLst>
                                  <p:iterate>
                                    <p:tmAbs val="0"/>
                                  </p:iterate>
                                  <p:childTnLst>
                                    <p:set>
                                      <p:cBhvr>
                                        <p:cTn id="31" fill="hold"/>
                                        <p:tgtEl>
                                          <p:spTgt spid="151">
                                            <p:txEl>
                                              <p:pRg st="5" end="5"/>
                                            </p:txEl>
                                          </p:spTgt>
                                        </p:tgtEl>
                                        <p:attrNameLst>
                                          <p:attrName>style.visibility</p:attrName>
                                        </p:attrNameLst>
                                      </p:cBhvr>
                                      <p:to>
                                        <p:strVal val="visible"/>
                                      </p:to>
                                    </p:set>
                                    <p:animEffect transition="in" filter="wipe(left)">
                                      <p:cBhvr>
                                        <p:cTn id="32" dur="2000"/>
                                        <p:tgtEl>
                                          <p:spTgt spid="15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grpId="1" nodeType="clickEffect">
                                  <p:stCondLst>
                                    <p:cond delay="0"/>
                                  </p:stCondLst>
                                  <p:iterate>
                                    <p:tmAbs val="0"/>
                                  </p:iterate>
                                  <p:childTnLst>
                                    <p:set>
                                      <p:cBhvr>
                                        <p:cTn id="36" fill="hold"/>
                                        <p:tgtEl>
                                          <p:spTgt spid="151">
                                            <p:txEl>
                                              <p:pRg st="6" end="6"/>
                                            </p:txEl>
                                          </p:spTgt>
                                        </p:tgtEl>
                                        <p:attrNameLst>
                                          <p:attrName>style.visibility</p:attrName>
                                        </p:attrNameLst>
                                      </p:cBhvr>
                                      <p:to>
                                        <p:strVal val="visible"/>
                                      </p:to>
                                    </p:set>
                                    <p:animEffect transition="in" filter="wipe(left)">
                                      <p:cBhvr>
                                        <p:cTn id="37" dur="2000"/>
                                        <p:tgtEl>
                                          <p:spTgt spid="151">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1" nodeType="clickEffect">
                                  <p:stCondLst>
                                    <p:cond delay="0"/>
                                  </p:stCondLst>
                                  <p:iterate>
                                    <p:tmAbs val="0"/>
                                  </p:iterate>
                                  <p:childTnLst>
                                    <p:set>
                                      <p:cBhvr>
                                        <p:cTn id="41" fill="hold"/>
                                        <p:tgtEl>
                                          <p:spTgt spid="151">
                                            <p:txEl>
                                              <p:pRg st="7" end="7"/>
                                            </p:txEl>
                                          </p:spTgt>
                                        </p:tgtEl>
                                        <p:attrNameLst>
                                          <p:attrName>style.visibility</p:attrName>
                                        </p:attrNameLst>
                                      </p:cBhvr>
                                      <p:to>
                                        <p:strVal val="visible"/>
                                      </p:to>
                                    </p:set>
                                    <p:animEffect transition="in" filter="wipe(left)">
                                      <p:cBhvr>
                                        <p:cTn id="42" dur="2000"/>
                                        <p:tgtEl>
                                          <p:spTgt spid="151">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grpId="1" nodeType="clickEffect">
                                  <p:stCondLst>
                                    <p:cond delay="0"/>
                                  </p:stCondLst>
                                  <p:iterate>
                                    <p:tmAbs val="0"/>
                                  </p:iterate>
                                  <p:childTnLst>
                                    <p:set>
                                      <p:cBhvr>
                                        <p:cTn id="46" fill="hold"/>
                                        <p:tgtEl>
                                          <p:spTgt spid="151">
                                            <p:txEl>
                                              <p:pRg st="8" end="8"/>
                                            </p:txEl>
                                          </p:spTgt>
                                        </p:tgtEl>
                                        <p:attrNameLst>
                                          <p:attrName>style.visibility</p:attrName>
                                        </p:attrNameLst>
                                      </p:cBhvr>
                                      <p:to>
                                        <p:strVal val="visible"/>
                                      </p:to>
                                    </p:set>
                                    <p:animEffect transition="in" filter="wipe(left)">
                                      <p:cBhvr>
                                        <p:cTn id="47" dur="2000"/>
                                        <p:tgtEl>
                                          <p:spTgt spid="15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 grpId="1" build="p" animBg="1" advAuto="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 name="Presumptious3.jpeg" descr="Presumptious3.jpeg"/>
          <p:cNvPicPr>
            <a:picLocks noChangeAspect="1"/>
          </p:cNvPicPr>
          <p:nvPr/>
        </p:nvPicPr>
        <p:blipFill>
          <a:blip r:embed="rId2"/>
          <a:stretch>
            <a:fillRect/>
          </a:stretch>
        </p:blipFill>
        <p:spPr>
          <a:xfrm>
            <a:off x="12741459" y="458789"/>
            <a:ext cx="10380697" cy="12798422"/>
          </a:xfrm>
          <a:prstGeom prst="rect">
            <a:avLst/>
          </a:prstGeom>
          <a:ln w="190500" cap="rnd">
            <a:solidFill>
              <a:srgbClr val="000000"/>
            </a:solidFill>
            <a:miter lim="400000"/>
          </a:ln>
        </p:spPr>
      </p:pic>
      <p:pic>
        <p:nvPicPr>
          <p:cNvPr id="156" name="Cloud Pointing Down.png" descr="Cloud Pointing Down.png"/>
          <p:cNvPicPr>
            <a:picLocks noChangeAspect="1"/>
          </p:cNvPicPr>
          <p:nvPr/>
        </p:nvPicPr>
        <p:blipFill>
          <a:blip r:embed="rId3"/>
          <a:stretch>
            <a:fillRect/>
          </a:stretch>
        </p:blipFill>
        <p:spPr>
          <a:xfrm>
            <a:off x="590920" y="186759"/>
            <a:ext cx="7045699" cy="7045699"/>
          </a:xfrm>
          <a:prstGeom prst="rect">
            <a:avLst/>
          </a:prstGeom>
          <a:ln w="12700">
            <a:miter lim="400000"/>
          </a:ln>
        </p:spPr>
      </p:pic>
      <p:grpSp>
        <p:nvGrpSpPr>
          <p:cNvPr id="159" name="Father’s…"/>
          <p:cNvGrpSpPr/>
          <p:nvPr/>
        </p:nvGrpSpPr>
        <p:grpSpPr>
          <a:xfrm>
            <a:off x="2600410" y="2432861"/>
            <a:ext cx="3526781" cy="2374901"/>
            <a:chOff x="0" y="0"/>
            <a:chExt cx="3526780" cy="2374900"/>
          </a:xfrm>
        </p:grpSpPr>
        <p:sp>
          <p:nvSpPr>
            <p:cNvPr id="158" name="Father’s…"/>
            <p:cNvSpPr/>
            <p:nvPr/>
          </p:nvSpPr>
          <p:spPr>
            <a:xfrm>
              <a:off x="95250" y="95250"/>
              <a:ext cx="3336281" cy="2184400"/>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p>
              <a:pPr>
                <a:defRPr>
                  <a:latin typeface="Arial Black"/>
                  <a:ea typeface="Arial Black"/>
                  <a:cs typeface="Arial Black"/>
                  <a:sym typeface="Arial Black"/>
                </a:defRPr>
              </a:pPr>
              <a:r>
                <a:t>Father’s</a:t>
              </a:r>
            </a:p>
            <a:p>
              <a:pPr>
                <a:defRPr>
                  <a:latin typeface="Arial Black"/>
                  <a:ea typeface="Arial Black"/>
                  <a:cs typeface="Arial Black"/>
                  <a:sym typeface="Arial Black"/>
                </a:defRPr>
              </a:pPr>
              <a:r>
                <a:t>Will</a:t>
              </a:r>
            </a:p>
          </p:txBody>
        </p:sp>
        <p:pic>
          <p:nvPicPr>
            <p:cNvPr id="157" name="Father’s… Father’s&#10;Will" descr="Father’s… Father’sWill"/>
            <p:cNvPicPr>
              <a:picLocks/>
            </p:cNvPicPr>
            <p:nvPr/>
          </p:nvPicPr>
          <p:blipFill>
            <a:blip r:embed="rId4"/>
            <a:stretch>
              <a:fillRect/>
            </a:stretch>
          </p:blipFill>
          <p:spPr>
            <a:xfrm>
              <a:off x="0" y="0"/>
              <a:ext cx="3526781" cy="2374900"/>
            </a:xfrm>
            <a:prstGeom prst="rect">
              <a:avLst/>
            </a:prstGeom>
            <a:effectLst/>
          </p:spPr>
        </p:pic>
      </p:grpSp>
      <p:sp>
        <p:nvSpPr>
          <p:cNvPr id="160" name="Son"/>
          <p:cNvSpPr/>
          <p:nvPr/>
        </p:nvSpPr>
        <p:spPr>
          <a:xfrm>
            <a:off x="3152083" y="6418888"/>
            <a:ext cx="1923372"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Son</a:t>
            </a:r>
          </a:p>
        </p:txBody>
      </p:sp>
      <p:sp>
        <p:nvSpPr>
          <p:cNvPr id="161" name="Holy Spirit"/>
          <p:cNvSpPr/>
          <p:nvPr/>
        </p:nvSpPr>
        <p:spPr>
          <a:xfrm>
            <a:off x="1574249" y="8198871"/>
            <a:ext cx="5079040"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Holy Spirit</a:t>
            </a:r>
          </a:p>
        </p:txBody>
      </p:sp>
      <p:sp>
        <p:nvSpPr>
          <p:cNvPr id="162" name="Apostle"/>
          <p:cNvSpPr/>
          <p:nvPr/>
        </p:nvSpPr>
        <p:spPr>
          <a:xfrm>
            <a:off x="2240208" y="9978856"/>
            <a:ext cx="3747122"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Apostle</a:t>
            </a:r>
          </a:p>
        </p:txBody>
      </p:sp>
      <p:sp>
        <p:nvSpPr>
          <p:cNvPr id="163" name="Men"/>
          <p:cNvSpPr/>
          <p:nvPr/>
        </p:nvSpPr>
        <p:spPr>
          <a:xfrm>
            <a:off x="3057066" y="11758841"/>
            <a:ext cx="2113406"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Men</a:t>
            </a:r>
          </a:p>
        </p:txBody>
      </p:sp>
      <p:sp>
        <p:nvSpPr>
          <p:cNvPr id="164" name="Arrow"/>
          <p:cNvSpPr/>
          <p:nvPr/>
        </p:nvSpPr>
        <p:spPr>
          <a:xfrm rot="5439789">
            <a:off x="3616725" y="7463387"/>
            <a:ext cx="992176" cy="1051410"/>
          </a:xfrm>
          <a:prstGeom prst="rightArrow">
            <a:avLst>
              <a:gd name="adj1" fmla="val 25044"/>
              <a:gd name="adj2" fmla="val 58325"/>
            </a:avLst>
          </a:prstGeom>
          <a:blipFill>
            <a:blip r:embed="rId5"/>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165" name="Arrow"/>
          <p:cNvSpPr/>
          <p:nvPr/>
        </p:nvSpPr>
        <p:spPr>
          <a:xfrm rot="5439789">
            <a:off x="3616725" y="9243372"/>
            <a:ext cx="992176" cy="1051409"/>
          </a:xfrm>
          <a:prstGeom prst="rightArrow">
            <a:avLst>
              <a:gd name="adj1" fmla="val 25044"/>
              <a:gd name="adj2" fmla="val 58325"/>
            </a:avLst>
          </a:prstGeom>
          <a:blipFill>
            <a:blip r:embed="rId5"/>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166" name="Arrow"/>
          <p:cNvSpPr/>
          <p:nvPr/>
        </p:nvSpPr>
        <p:spPr>
          <a:xfrm rot="5439789">
            <a:off x="3616725" y="11023355"/>
            <a:ext cx="992176" cy="1051410"/>
          </a:xfrm>
          <a:prstGeom prst="rightArrow">
            <a:avLst>
              <a:gd name="adj1" fmla="val 25044"/>
              <a:gd name="adj2" fmla="val 58325"/>
            </a:avLst>
          </a:prstGeom>
          <a:blipFill>
            <a:blip r:embed="rId5"/>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167" name="Presumptuous"/>
          <p:cNvSpPr txBox="1"/>
          <p:nvPr/>
        </p:nvSpPr>
        <p:spPr>
          <a:xfrm>
            <a:off x="5706940" y="6253162"/>
            <a:ext cx="6307784" cy="1209676"/>
          </a:xfrm>
          <a:prstGeom prst="rect">
            <a:avLst/>
          </a:prstGeom>
          <a:ln w="63500">
            <a:solidFill>
              <a:srgbClr val="000000"/>
            </a:solidFill>
            <a:miter lim="400000"/>
          </a:ln>
          <a:effectLst>
            <a:outerShdw blurRad="635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71437" tIns="71437" rIns="71437" bIns="71437" anchor="ctr">
            <a:spAutoFit/>
          </a:bodyPr>
          <a:lstStyle>
            <a:lvl1pPr>
              <a:defRPr sz="5600">
                <a:latin typeface="Arial Black"/>
                <a:ea typeface="Arial Black"/>
                <a:cs typeface="Arial Black"/>
                <a:sym typeface="Arial Black"/>
              </a:defRPr>
            </a:lvl1pPr>
          </a:lstStyle>
          <a:p>
            <a:r>
              <a:t>Presumptuous</a:t>
            </a:r>
          </a:p>
        </p:txBody>
      </p:sp>
      <p:sp>
        <p:nvSpPr>
          <p:cNvPr id="168" name="Pride, Insolently"/>
          <p:cNvSpPr txBox="1"/>
          <p:nvPr/>
        </p:nvSpPr>
        <p:spPr>
          <a:xfrm>
            <a:off x="5616329" y="5268912"/>
            <a:ext cx="6489006" cy="1146176"/>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5600">
                <a:latin typeface="Arial Black"/>
                <a:ea typeface="Arial Black"/>
                <a:cs typeface="Arial Black"/>
                <a:sym typeface="Arial Black"/>
              </a:defRPr>
            </a:lvl1pPr>
          </a:lstStyle>
          <a:p>
            <a:r>
              <a:t>Pride, Insolently</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2" presetClass="entr" presetSubtype="8" fill="hold" grpId="1" nodeType="clickEffect">
                                  <p:stCondLst>
                                    <p:cond delay="0"/>
                                  </p:stCondLst>
                                  <p:iterate>
                                    <p:tmAbs val="0"/>
                                  </p:iterate>
                                  <p:childTnLst>
                                    <p:set>
                                      <p:cBhvr>
                                        <p:cTn id="6" fill="hold"/>
                                        <p:tgtEl>
                                          <p:spTgt spid="168"/>
                                        </p:tgtEl>
                                        <p:attrNameLst>
                                          <p:attrName>style.visibility</p:attrName>
                                        </p:attrNameLst>
                                      </p:cBhvr>
                                      <p:to>
                                        <p:strVal val="visible"/>
                                      </p:to>
                                    </p:set>
                                    <p:animEffect transition="in" filter="wipe(left)">
                                      <p:cBhvr>
                                        <p:cTn id="7" dur="2000"/>
                                        <p:tgtEl>
                                          <p:spTgt spid="1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1" animBg="1" advAuto="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 name="Cloud Pointing Down.png" descr="Cloud Pointing Down.png"/>
          <p:cNvPicPr>
            <a:picLocks noChangeAspect="1"/>
          </p:cNvPicPr>
          <p:nvPr/>
        </p:nvPicPr>
        <p:blipFill>
          <a:blip r:embed="rId2"/>
          <a:stretch>
            <a:fillRect/>
          </a:stretch>
        </p:blipFill>
        <p:spPr>
          <a:xfrm>
            <a:off x="878654" y="-270669"/>
            <a:ext cx="7045699" cy="7045699"/>
          </a:xfrm>
          <a:prstGeom prst="rect">
            <a:avLst/>
          </a:prstGeom>
          <a:ln w="12700">
            <a:miter lim="400000"/>
          </a:ln>
        </p:spPr>
      </p:pic>
      <p:grpSp>
        <p:nvGrpSpPr>
          <p:cNvPr id="179" name="Father’s…"/>
          <p:cNvGrpSpPr/>
          <p:nvPr/>
        </p:nvGrpSpPr>
        <p:grpSpPr>
          <a:xfrm>
            <a:off x="2888144" y="1975433"/>
            <a:ext cx="3526781" cy="2374901"/>
            <a:chOff x="0" y="0"/>
            <a:chExt cx="3526780" cy="2374900"/>
          </a:xfrm>
        </p:grpSpPr>
        <p:sp>
          <p:nvSpPr>
            <p:cNvPr id="178" name="Father’s…"/>
            <p:cNvSpPr/>
            <p:nvPr/>
          </p:nvSpPr>
          <p:spPr>
            <a:xfrm>
              <a:off x="95250" y="95250"/>
              <a:ext cx="3336281" cy="2184400"/>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p>
              <a:pPr>
                <a:defRPr>
                  <a:latin typeface="Arial Black"/>
                  <a:ea typeface="Arial Black"/>
                  <a:cs typeface="Arial Black"/>
                  <a:sym typeface="Arial Black"/>
                </a:defRPr>
              </a:pPr>
              <a:r>
                <a:t>Father’s</a:t>
              </a:r>
            </a:p>
            <a:p>
              <a:pPr>
                <a:defRPr>
                  <a:latin typeface="Arial Black"/>
                  <a:ea typeface="Arial Black"/>
                  <a:cs typeface="Arial Black"/>
                  <a:sym typeface="Arial Black"/>
                </a:defRPr>
              </a:pPr>
              <a:r>
                <a:t>Will</a:t>
              </a:r>
            </a:p>
          </p:txBody>
        </p:sp>
        <p:pic>
          <p:nvPicPr>
            <p:cNvPr id="177" name="Father’s… Father’s&#10;Will" descr="Father’s… Father’sWill"/>
            <p:cNvPicPr>
              <a:picLocks/>
            </p:cNvPicPr>
            <p:nvPr/>
          </p:nvPicPr>
          <p:blipFill>
            <a:blip r:embed="rId3"/>
            <a:stretch>
              <a:fillRect/>
            </a:stretch>
          </p:blipFill>
          <p:spPr>
            <a:xfrm>
              <a:off x="0" y="0"/>
              <a:ext cx="3526781" cy="2374900"/>
            </a:xfrm>
            <a:prstGeom prst="rect">
              <a:avLst/>
            </a:prstGeom>
            <a:effectLst/>
          </p:spPr>
        </p:pic>
      </p:grpSp>
      <p:sp>
        <p:nvSpPr>
          <p:cNvPr id="180" name="Son"/>
          <p:cNvSpPr/>
          <p:nvPr/>
        </p:nvSpPr>
        <p:spPr>
          <a:xfrm>
            <a:off x="3439817" y="5961459"/>
            <a:ext cx="1923372"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Son</a:t>
            </a:r>
          </a:p>
        </p:txBody>
      </p:sp>
      <p:sp>
        <p:nvSpPr>
          <p:cNvPr id="181" name="Holy Spirit"/>
          <p:cNvSpPr/>
          <p:nvPr/>
        </p:nvSpPr>
        <p:spPr>
          <a:xfrm>
            <a:off x="1861984" y="7741443"/>
            <a:ext cx="5079039"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Holy Spirit</a:t>
            </a:r>
          </a:p>
        </p:txBody>
      </p:sp>
      <p:sp>
        <p:nvSpPr>
          <p:cNvPr id="182" name="Apostle"/>
          <p:cNvSpPr/>
          <p:nvPr/>
        </p:nvSpPr>
        <p:spPr>
          <a:xfrm>
            <a:off x="2527943" y="9521428"/>
            <a:ext cx="3747121"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Apostle</a:t>
            </a:r>
          </a:p>
        </p:txBody>
      </p:sp>
      <p:sp>
        <p:nvSpPr>
          <p:cNvPr id="183" name="Men"/>
          <p:cNvSpPr/>
          <p:nvPr/>
        </p:nvSpPr>
        <p:spPr>
          <a:xfrm>
            <a:off x="3344800" y="11301412"/>
            <a:ext cx="2113407"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Men</a:t>
            </a:r>
          </a:p>
        </p:txBody>
      </p:sp>
      <p:sp>
        <p:nvSpPr>
          <p:cNvPr id="184" name="Arrow"/>
          <p:cNvSpPr/>
          <p:nvPr/>
        </p:nvSpPr>
        <p:spPr>
          <a:xfrm rot="5439789">
            <a:off x="3904460" y="7005959"/>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185" name="Arrow"/>
          <p:cNvSpPr/>
          <p:nvPr/>
        </p:nvSpPr>
        <p:spPr>
          <a:xfrm rot="5439789">
            <a:off x="3904460" y="8785943"/>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186" name="Arrow"/>
          <p:cNvSpPr/>
          <p:nvPr/>
        </p:nvSpPr>
        <p:spPr>
          <a:xfrm rot="5439789">
            <a:off x="3904460" y="10565927"/>
            <a:ext cx="992176" cy="1051410"/>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187" name="“But when He, the Spirit of truth, comes, He will guide you into all the truth; for He will not speak on His own initiative, but whatever He hears, He will speak; and He will disclose to you what is to come.…"/>
          <p:cNvSpPr/>
          <p:nvPr/>
        </p:nvSpPr>
        <p:spPr>
          <a:xfrm>
            <a:off x="6848688" y="914400"/>
            <a:ext cx="15949614" cy="7062228"/>
          </a:xfrm>
          <a:custGeom>
            <a:avLst/>
            <a:gdLst/>
            <a:ahLst/>
            <a:cxnLst>
              <a:cxn ang="0">
                <a:pos x="wd2" y="hd2"/>
              </a:cxn>
              <a:cxn ang="5400000">
                <a:pos x="wd2" y="hd2"/>
              </a:cxn>
              <a:cxn ang="10800000">
                <a:pos x="wd2" y="hd2"/>
              </a:cxn>
              <a:cxn ang="16200000">
                <a:pos x="wd2" y="hd2"/>
              </a:cxn>
            </a:cxnLst>
            <a:rect l="0" t="0" r="r" b="b"/>
            <a:pathLst>
              <a:path w="21600" h="21600" extrusionOk="0">
                <a:moveTo>
                  <a:pt x="3331" y="0"/>
                </a:moveTo>
                <a:cubicBezTo>
                  <a:pt x="3264" y="0"/>
                  <a:pt x="3210" y="130"/>
                  <a:pt x="3210" y="290"/>
                </a:cubicBezTo>
                <a:lnTo>
                  <a:pt x="3210" y="16583"/>
                </a:lnTo>
                <a:lnTo>
                  <a:pt x="0" y="21600"/>
                </a:lnTo>
                <a:lnTo>
                  <a:pt x="3656" y="17398"/>
                </a:lnTo>
                <a:lnTo>
                  <a:pt x="21479" y="17398"/>
                </a:lnTo>
                <a:cubicBezTo>
                  <a:pt x="21546" y="17398"/>
                  <a:pt x="21600" y="17268"/>
                  <a:pt x="21600" y="17108"/>
                </a:cubicBezTo>
                <a:lnTo>
                  <a:pt x="21600" y="290"/>
                </a:lnTo>
                <a:cubicBezTo>
                  <a:pt x="21600" y="130"/>
                  <a:pt x="21546" y="0"/>
                  <a:pt x="21479" y="0"/>
                </a:cubicBezTo>
                <a:lnTo>
                  <a:pt x="3331" y="0"/>
                </a:lnTo>
                <a:close/>
              </a:path>
            </a:pathLst>
          </a:custGeom>
          <a:solidFill>
            <a:srgbClr val="FFFFFF"/>
          </a:solidFill>
          <a:ln w="190500" cap="rnd">
            <a:solidFill>
              <a:srgbClr val="000000"/>
            </a:solidFill>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2743200" tIns="0" rIns="365760" bIns="1005840" anchor="ctr" anchorCtr="0"/>
          <a:lstStyle/>
          <a:p>
            <a:pPr>
              <a:defRPr sz="4200">
                <a:latin typeface="Arial Black"/>
                <a:ea typeface="Arial Black"/>
                <a:cs typeface="Arial Black"/>
                <a:sym typeface="Arial Black"/>
              </a:defRPr>
            </a:pPr>
            <a:r>
              <a:rPr sz="4400" dirty="0"/>
              <a:t>“But when He, the Spirit of truth, comes, He will guide you into all the truth; </a:t>
            </a:r>
            <a:r>
              <a:rPr sz="4400" u="sng" dirty="0"/>
              <a:t>for He will not speak on His own initiative, but whatever He hears, He will speak</a:t>
            </a:r>
            <a:r>
              <a:rPr sz="4400" dirty="0"/>
              <a:t>; and He will disclose to you what is to come.</a:t>
            </a:r>
          </a:p>
          <a:p>
            <a:pPr>
              <a:defRPr sz="4200">
                <a:latin typeface="Arial Black"/>
                <a:ea typeface="Arial Black"/>
                <a:cs typeface="Arial Black"/>
                <a:sym typeface="Arial Black"/>
              </a:defRPr>
            </a:pPr>
            <a:r>
              <a:rPr sz="4400" dirty="0"/>
              <a:t>John 16:13</a:t>
            </a:r>
          </a:p>
        </p:txBody>
      </p:sp>
      <p:sp>
        <p:nvSpPr>
          <p:cNvPr id="188" name="“But the Helper, the Holy Spirit, whom the Father will send in My name, He will teach you all things, and bring to your remembrance all that I said to you.…"/>
          <p:cNvSpPr/>
          <p:nvPr/>
        </p:nvSpPr>
        <p:spPr>
          <a:xfrm>
            <a:off x="7117342" y="7855346"/>
            <a:ext cx="15680960" cy="5036345"/>
          </a:xfrm>
          <a:custGeom>
            <a:avLst/>
            <a:gdLst/>
            <a:ahLst/>
            <a:cxnLst>
              <a:cxn ang="0">
                <a:pos x="wd2" y="hd2"/>
              </a:cxn>
              <a:cxn ang="5400000">
                <a:pos x="wd2" y="hd2"/>
              </a:cxn>
              <a:cxn ang="10800000">
                <a:pos x="wd2" y="hd2"/>
              </a:cxn>
              <a:cxn ang="16200000">
                <a:pos x="wd2" y="hd2"/>
              </a:cxn>
            </a:cxnLst>
            <a:rect l="0" t="0" r="r" b="b"/>
            <a:pathLst>
              <a:path w="21600" h="21600" extrusionOk="0">
                <a:moveTo>
                  <a:pt x="3611" y="0"/>
                </a:moveTo>
                <a:cubicBezTo>
                  <a:pt x="3537" y="0"/>
                  <a:pt x="3478" y="171"/>
                  <a:pt x="3478" y="383"/>
                </a:cubicBezTo>
                <a:lnTo>
                  <a:pt x="3478" y="3365"/>
                </a:lnTo>
                <a:lnTo>
                  <a:pt x="0" y="4131"/>
                </a:lnTo>
                <a:lnTo>
                  <a:pt x="3478" y="4899"/>
                </a:lnTo>
                <a:lnTo>
                  <a:pt x="3478" y="21217"/>
                </a:lnTo>
                <a:cubicBezTo>
                  <a:pt x="3478" y="21429"/>
                  <a:pt x="3537" y="21600"/>
                  <a:pt x="3611" y="21600"/>
                </a:cubicBezTo>
                <a:lnTo>
                  <a:pt x="21467" y="21600"/>
                </a:lnTo>
                <a:cubicBezTo>
                  <a:pt x="21540" y="21600"/>
                  <a:pt x="21600" y="21429"/>
                  <a:pt x="21600" y="21217"/>
                </a:cubicBezTo>
                <a:lnTo>
                  <a:pt x="21600" y="383"/>
                </a:lnTo>
                <a:cubicBezTo>
                  <a:pt x="21600" y="171"/>
                  <a:pt x="21540" y="0"/>
                  <a:pt x="21467" y="0"/>
                </a:cubicBezTo>
                <a:lnTo>
                  <a:pt x="3611" y="0"/>
                </a:lnTo>
                <a:close/>
              </a:path>
            </a:pathLst>
          </a:custGeom>
          <a:solidFill>
            <a:srgbClr val="FFFFFF"/>
          </a:solidFill>
          <a:ln w="190500" cap="rnd">
            <a:solidFill>
              <a:srgbClr val="000000"/>
            </a:solidFill>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2743200" tIns="71437" rIns="365760" bIns="71437" anchor="ctr"/>
          <a:lstStyle/>
          <a:p>
            <a:pPr>
              <a:defRPr sz="4200">
                <a:latin typeface="Arial Black"/>
                <a:ea typeface="Arial Black"/>
                <a:cs typeface="Arial Black"/>
                <a:sym typeface="Arial Black"/>
              </a:defRPr>
            </a:pPr>
            <a:r>
              <a:rPr sz="4400"/>
              <a:t>“But the Helper, the Holy Spirit, whom the Father will send in My name, </a:t>
            </a:r>
            <a:r>
              <a:rPr sz="4400" u="sng"/>
              <a:t>He will teach you</a:t>
            </a:r>
            <a:r>
              <a:rPr sz="4400"/>
              <a:t> all things, and </a:t>
            </a:r>
            <a:r>
              <a:rPr sz="4400" u="sng"/>
              <a:t>bring to your remembrance all that I said to you</a:t>
            </a:r>
            <a:r>
              <a:rPr sz="4400"/>
              <a:t>.</a:t>
            </a:r>
          </a:p>
          <a:p>
            <a:pPr>
              <a:defRPr sz="4200">
                <a:latin typeface="Arial Black"/>
                <a:ea typeface="Arial Black"/>
                <a:cs typeface="Arial Black"/>
                <a:sym typeface="Arial Black"/>
              </a:defRPr>
            </a:pPr>
            <a:r>
              <a:rPr sz="4400"/>
              <a:t>John 14:26</a:t>
            </a:r>
          </a:p>
        </p:txBody>
      </p:sp>
    </p:spTree>
  </p:cSld>
  <p:clrMapOvr>
    <a:masterClrMapping/>
  </p:clrMapOvr>
  <mc:AlternateContent xmlns:mc="http://schemas.openxmlformats.org/markup-compatibility/2006" xmlns:p14="http://schemas.microsoft.com/office/powerpoint/2010/main">
    <mc:Choice Requires="p14">
      <p:transition spd="slow" p14:dur="899">
        <p14:ripple/>
      </p:transition>
    </mc:Choice>
    <mc:Fallback xmlns:a14="http://schemas.microsoft.com/office/drawing/2010/main" xmlns:m="http://schemas.openxmlformats.org/officeDocument/2006/math"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John 16:13…"/>
          <p:cNvSpPr/>
          <p:nvPr/>
        </p:nvSpPr>
        <p:spPr>
          <a:xfrm>
            <a:off x="4396933" y="202438"/>
            <a:ext cx="19590941" cy="9648032"/>
          </a:xfrm>
          <a:custGeom>
            <a:avLst/>
            <a:gdLst/>
            <a:ahLst/>
            <a:cxnLst>
              <a:cxn ang="0">
                <a:pos x="wd2" y="hd2"/>
              </a:cxn>
              <a:cxn ang="5400000">
                <a:pos x="wd2" y="hd2"/>
              </a:cxn>
              <a:cxn ang="10800000">
                <a:pos x="wd2" y="hd2"/>
              </a:cxn>
              <a:cxn ang="16200000">
                <a:pos x="wd2" y="hd2"/>
              </a:cxn>
            </a:cxnLst>
            <a:rect l="0" t="0" r="r" b="b"/>
            <a:pathLst>
              <a:path w="21600" h="21600" extrusionOk="0">
                <a:moveTo>
                  <a:pt x="3379" y="0"/>
                </a:moveTo>
                <a:cubicBezTo>
                  <a:pt x="3324" y="0"/>
                  <a:pt x="3280" y="90"/>
                  <a:pt x="3280" y="200"/>
                </a:cubicBezTo>
                <a:lnTo>
                  <a:pt x="3280" y="11397"/>
                </a:lnTo>
                <a:lnTo>
                  <a:pt x="0" y="21600"/>
                </a:lnTo>
                <a:lnTo>
                  <a:pt x="3555" y="12035"/>
                </a:lnTo>
                <a:lnTo>
                  <a:pt x="21502" y="12035"/>
                </a:lnTo>
                <a:cubicBezTo>
                  <a:pt x="21556" y="12035"/>
                  <a:pt x="21600" y="11946"/>
                  <a:pt x="21600" y="11835"/>
                </a:cubicBezTo>
                <a:lnTo>
                  <a:pt x="21600" y="200"/>
                </a:lnTo>
                <a:cubicBezTo>
                  <a:pt x="21600" y="90"/>
                  <a:pt x="21556" y="0"/>
                  <a:pt x="21502" y="0"/>
                </a:cubicBezTo>
                <a:lnTo>
                  <a:pt x="3379" y="0"/>
                </a:lnTo>
                <a:close/>
              </a:path>
            </a:pathLst>
          </a:custGeom>
          <a:solidFill>
            <a:srgbClr val="000000"/>
          </a:solidFill>
          <a:ln w="190500" cap="rnd">
            <a:solidFill>
              <a:srgbClr val="C82506"/>
            </a:solidFill>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3200400" tIns="548640" rIns="71437" bIns="71437"/>
          <a:lstStyle/>
          <a:p>
            <a:pPr>
              <a:defRPr sz="3600">
                <a:solidFill>
                  <a:srgbClr val="FFFFFF"/>
                </a:solidFill>
                <a:latin typeface="Arial Black"/>
                <a:ea typeface="Arial Black"/>
                <a:cs typeface="Arial Black"/>
                <a:sym typeface="Arial Black"/>
              </a:defRPr>
            </a:pPr>
            <a:r>
              <a:t>John 16:13</a:t>
            </a:r>
          </a:p>
          <a:p>
            <a:pPr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3600">
                <a:solidFill>
                  <a:srgbClr val="FFFFFF"/>
                </a:solidFill>
                <a:latin typeface="Arial Black"/>
                <a:ea typeface="Arial Black"/>
                <a:cs typeface="Arial Black"/>
                <a:sym typeface="Arial Black"/>
              </a:defRPr>
            </a:pPr>
            <a:r>
              <a:t>“But when He, the Spirit of truth, comes, He will guide you  </a:t>
            </a:r>
            <a:r>
              <a:rPr u="sng"/>
              <a:t>into all the truth</a:t>
            </a:r>
            <a:r>
              <a:t>; for He will not speak on His own initiative, but whatever He hears, He will speak; and He will disclose to you what is to come.</a:t>
            </a:r>
          </a:p>
          <a:p>
            <a:pPr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3600">
                <a:solidFill>
                  <a:srgbClr val="FFFFFF"/>
                </a:solidFill>
                <a:latin typeface="Arial Black"/>
                <a:ea typeface="Arial Black"/>
                <a:cs typeface="Arial Black"/>
                <a:sym typeface="Arial Black"/>
              </a:defRPr>
            </a:pPr>
            <a:endParaRPr/>
          </a:p>
          <a:p>
            <a:pPr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3600">
                <a:solidFill>
                  <a:srgbClr val="FFFFFF"/>
                </a:solidFill>
                <a:latin typeface="Arial Black"/>
                <a:ea typeface="Arial Black"/>
                <a:cs typeface="Arial Black"/>
                <a:sym typeface="Arial Black"/>
              </a:defRPr>
            </a:pPr>
            <a:r>
              <a:t>Matthew 16:19; 18:18 (shall have been bound in heaven)</a:t>
            </a:r>
          </a:p>
        </p:txBody>
      </p:sp>
      <p:sp>
        <p:nvSpPr>
          <p:cNvPr id="191" name="(8) But even though we, or an angel from heaven, should preach to you a gospel contrary to (other than) that which we have preached to you, let him be accursed. (9) As we have said before, so I say again now, if any man is preaching to you a gospel contrary to that which you received, let him be accursed.…"/>
          <p:cNvSpPr/>
          <p:nvPr/>
        </p:nvSpPr>
        <p:spPr>
          <a:xfrm>
            <a:off x="6842436" y="9123062"/>
            <a:ext cx="16960553" cy="4453141"/>
          </a:xfrm>
          <a:prstGeom prst="rect">
            <a:avLst/>
          </a:prstGeom>
          <a:ln w="190500" cap="rnd">
            <a:solidFill>
              <a:srgbClr val="000000"/>
            </a:solidFill>
            <a:miter lim="400000"/>
          </a:ln>
          <a:extLst>
            <a:ext uri="{C572A759-6A51-4108-AA02-DFA0A04FC94B}">
              <ma14:wrappingTextBoxFlag xmlns:ma14="http://schemas.microsoft.com/office/mac/drawingml/2011/main" xmlns="" val="1"/>
            </a:ext>
          </a:extLst>
        </p:spPr>
        <p:txBody>
          <a:bodyPr lIns="71437" tIns="71437" rIns="71437" bIns="71437" anchor="ctr">
            <a:spAutoFit/>
          </a:bodyPr>
          <a:lstStyle/>
          <a:p>
            <a:pPr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3600">
                <a:latin typeface="Arial Black"/>
                <a:ea typeface="Arial Black"/>
                <a:cs typeface="Arial Black"/>
                <a:sym typeface="Arial Black"/>
              </a:defRPr>
            </a:pPr>
            <a:r>
              <a:rPr sz="4000"/>
              <a:t>(8) But even though </a:t>
            </a:r>
            <a:r>
              <a:rPr sz="4000" u="sng"/>
              <a:t>we</a:t>
            </a:r>
            <a:r>
              <a:rPr sz="4000"/>
              <a:t>, or an angel from heaven, should preach to you a gospel contrary to </a:t>
            </a:r>
            <a:r>
              <a:rPr sz="4000">
                <a:solidFill>
                  <a:srgbClr val="0D2DC6"/>
                </a:solidFill>
              </a:rPr>
              <a:t>(other than)</a:t>
            </a:r>
            <a:r>
              <a:rPr sz="4000"/>
              <a:t> that which we have preached to you, let him be accursed. (9) As we have said before, so I say again now, if any man is preaching to you a gospel contrary to that which you received, let him be accursed.</a:t>
            </a:r>
          </a:p>
          <a:p>
            <a:pPr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3600">
                <a:latin typeface="Arial Black"/>
                <a:ea typeface="Arial Black"/>
                <a:cs typeface="Arial Black"/>
                <a:sym typeface="Arial Black"/>
              </a:defRPr>
            </a:pPr>
            <a:r>
              <a:rPr sz="4000"/>
              <a:t>Galatians 1:8-9</a:t>
            </a:r>
          </a:p>
        </p:txBody>
      </p:sp>
      <p:pic>
        <p:nvPicPr>
          <p:cNvPr id="192" name="Cloud Pointing Down.png" descr="Cloud Pointing Down.png"/>
          <p:cNvPicPr>
            <a:picLocks noChangeAspect="1"/>
          </p:cNvPicPr>
          <p:nvPr/>
        </p:nvPicPr>
        <p:blipFill>
          <a:blip r:embed="rId2"/>
          <a:stretch>
            <a:fillRect/>
          </a:stretch>
        </p:blipFill>
        <p:spPr>
          <a:xfrm>
            <a:off x="421454" y="-372071"/>
            <a:ext cx="7045699" cy="7045699"/>
          </a:xfrm>
          <a:prstGeom prst="rect">
            <a:avLst/>
          </a:prstGeom>
          <a:ln w="12700">
            <a:miter lim="400000"/>
          </a:ln>
        </p:spPr>
      </p:pic>
      <p:grpSp>
        <p:nvGrpSpPr>
          <p:cNvPr id="195" name="Father’s…"/>
          <p:cNvGrpSpPr/>
          <p:nvPr/>
        </p:nvGrpSpPr>
        <p:grpSpPr>
          <a:xfrm>
            <a:off x="2430944" y="1874031"/>
            <a:ext cx="3526781" cy="2374901"/>
            <a:chOff x="0" y="0"/>
            <a:chExt cx="3526780" cy="2374900"/>
          </a:xfrm>
        </p:grpSpPr>
        <p:sp>
          <p:nvSpPr>
            <p:cNvPr id="194" name="Father’s…"/>
            <p:cNvSpPr/>
            <p:nvPr/>
          </p:nvSpPr>
          <p:spPr>
            <a:xfrm>
              <a:off x="95250" y="95250"/>
              <a:ext cx="3336281" cy="2184400"/>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p>
              <a:pPr>
                <a:defRPr>
                  <a:latin typeface="Arial Black"/>
                  <a:ea typeface="Arial Black"/>
                  <a:cs typeface="Arial Black"/>
                  <a:sym typeface="Arial Black"/>
                </a:defRPr>
              </a:pPr>
              <a:r>
                <a:t>Father’s</a:t>
              </a:r>
            </a:p>
            <a:p>
              <a:pPr>
                <a:defRPr>
                  <a:latin typeface="Arial Black"/>
                  <a:ea typeface="Arial Black"/>
                  <a:cs typeface="Arial Black"/>
                  <a:sym typeface="Arial Black"/>
                </a:defRPr>
              </a:pPr>
              <a:r>
                <a:t>Will</a:t>
              </a:r>
            </a:p>
          </p:txBody>
        </p:sp>
        <p:pic>
          <p:nvPicPr>
            <p:cNvPr id="193" name="Father’s… Father’s&#10;Will" descr="Father’s… Father’sWill"/>
            <p:cNvPicPr>
              <a:picLocks/>
            </p:cNvPicPr>
            <p:nvPr/>
          </p:nvPicPr>
          <p:blipFill>
            <a:blip r:embed="rId3"/>
            <a:stretch>
              <a:fillRect/>
            </a:stretch>
          </p:blipFill>
          <p:spPr>
            <a:xfrm>
              <a:off x="0" y="0"/>
              <a:ext cx="3526781" cy="2374900"/>
            </a:xfrm>
            <a:prstGeom prst="rect">
              <a:avLst/>
            </a:prstGeom>
            <a:effectLst/>
          </p:spPr>
        </p:pic>
      </p:grpSp>
      <p:sp>
        <p:nvSpPr>
          <p:cNvPr id="196" name="Son"/>
          <p:cNvSpPr/>
          <p:nvPr/>
        </p:nvSpPr>
        <p:spPr>
          <a:xfrm>
            <a:off x="2982617" y="5860057"/>
            <a:ext cx="1923372"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Son</a:t>
            </a:r>
          </a:p>
        </p:txBody>
      </p:sp>
      <p:sp>
        <p:nvSpPr>
          <p:cNvPr id="197" name="Apostles"/>
          <p:cNvSpPr/>
          <p:nvPr/>
        </p:nvSpPr>
        <p:spPr>
          <a:xfrm>
            <a:off x="1808922" y="9420026"/>
            <a:ext cx="4270763"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Apostles</a:t>
            </a:r>
          </a:p>
        </p:txBody>
      </p:sp>
      <p:sp>
        <p:nvSpPr>
          <p:cNvPr id="198" name="Men"/>
          <p:cNvSpPr/>
          <p:nvPr/>
        </p:nvSpPr>
        <p:spPr>
          <a:xfrm>
            <a:off x="2887600" y="11200010"/>
            <a:ext cx="2113407"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Men</a:t>
            </a:r>
          </a:p>
        </p:txBody>
      </p:sp>
      <p:sp>
        <p:nvSpPr>
          <p:cNvPr id="199" name="Arrow"/>
          <p:cNvSpPr/>
          <p:nvPr/>
        </p:nvSpPr>
        <p:spPr>
          <a:xfrm rot="5439789">
            <a:off x="3447260" y="6904557"/>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00" name="Arrow"/>
          <p:cNvSpPr/>
          <p:nvPr/>
        </p:nvSpPr>
        <p:spPr>
          <a:xfrm rot="5439789">
            <a:off x="3447260" y="8684541"/>
            <a:ext cx="992176" cy="1051410"/>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01" name="Arrow"/>
          <p:cNvSpPr/>
          <p:nvPr/>
        </p:nvSpPr>
        <p:spPr>
          <a:xfrm rot="5439789">
            <a:off x="3447260" y="10464526"/>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02" name="Acts 2:42; John 13:20; 20:21;…"/>
          <p:cNvSpPr/>
          <p:nvPr/>
        </p:nvSpPr>
        <p:spPr>
          <a:xfrm>
            <a:off x="4924913" y="5933947"/>
            <a:ext cx="17794409" cy="3837385"/>
          </a:xfrm>
          <a:custGeom>
            <a:avLst/>
            <a:gdLst/>
            <a:ahLst/>
            <a:cxnLst>
              <a:cxn ang="0">
                <a:pos x="wd2" y="hd2"/>
              </a:cxn>
              <a:cxn ang="5400000">
                <a:pos x="wd2" y="hd2"/>
              </a:cxn>
              <a:cxn ang="10800000">
                <a:pos x="wd2" y="hd2"/>
              </a:cxn>
              <a:cxn ang="16200000">
                <a:pos x="wd2" y="hd2"/>
              </a:cxn>
            </a:cxnLst>
            <a:rect l="0" t="0" r="r" b="b"/>
            <a:pathLst>
              <a:path w="21600" h="21600" extrusionOk="0">
                <a:moveTo>
                  <a:pt x="4190" y="0"/>
                </a:moveTo>
                <a:cubicBezTo>
                  <a:pt x="4115" y="0"/>
                  <a:pt x="4055" y="225"/>
                  <a:pt x="4055" y="503"/>
                </a:cubicBezTo>
                <a:lnTo>
                  <a:pt x="4055" y="15472"/>
                </a:lnTo>
                <a:lnTo>
                  <a:pt x="0" y="21600"/>
                </a:lnTo>
                <a:lnTo>
                  <a:pt x="4765" y="16889"/>
                </a:lnTo>
                <a:lnTo>
                  <a:pt x="21465" y="16889"/>
                </a:lnTo>
                <a:cubicBezTo>
                  <a:pt x="21539" y="16889"/>
                  <a:pt x="21600" y="16664"/>
                  <a:pt x="21600" y="16386"/>
                </a:cubicBezTo>
                <a:lnTo>
                  <a:pt x="21600" y="503"/>
                </a:lnTo>
                <a:cubicBezTo>
                  <a:pt x="21600" y="225"/>
                  <a:pt x="21539" y="0"/>
                  <a:pt x="21465" y="0"/>
                </a:cubicBezTo>
                <a:lnTo>
                  <a:pt x="4190" y="0"/>
                </a:lnTo>
                <a:close/>
              </a:path>
            </a:pathLst>
          </a:custGeom>
          <a:solidFill>
            <a:srgbClr val="FFFFFF"/>
          </a:solidFill>
          <a:ln w="190500" cap="rnd">
            <a:solidFill>
              <a:srgbClr val="000000"/>
            </a:solidFill>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2743200" tIns="71437" rIns="71437" bIns="71437"/>
          <a:lstStyle/>
          <a:p>
            <a:pPr>
              <a:defRPr sz="3600">
                <a:latin typeface="Arial Black"/>
                <a:ea typeface="Arial Black"/>
                <a:cs typeface="Arial Black"/>
                <a:sym typeface="Arial Black"/>
              </a:defRPr>
            </a:pPr>
            <a:r>
              <a:rPr sz="4400"/>
              <a:t>Acts 2:42; John 13:20; 20:21; </a:t>
            </a:r>
          </a:p>
          <a:p>
            <a:pPr>
              <a:defRPr sz="3600">
                <a:latin typeface="Arial Black"/>
                <a:ea typeface="Arial Black"/>
                <a:cs typeface="Arial Black"/>
                <a:sym typeface="Arial Black"/>
              </a:defRPr>
            </a:pPr>
            <a:r>
              <a:rPr sz="4400"/>
              <a:t>Matt. 10:40; Lk. 10:16; 1 Cor. 11:2-3</a:t>
            </a:r>
          </a:p>
          <a:p>
            <a:pPr>
              <a:defRPr sz="3600">
                <a:latin typeface="Arial Black"/>
                <a:ea typeface="Arial Black"/>
                <a:cs typeface="Arial Black"/>
                <a:sym typeface="Arial Black"/>
              </a:defRPr>
            </a:pPr>
            <a:r>
              <a:rPr sz="4400"/>
              <a:t>Eph. 3:3-5 (Apostles and Prophets)</a:t>
            </a:r>
          </a:p>
          <a:p>
            <a:pPr>
              <a:defRPr sz="3600">
                <a:latin typeface="Arial Black"/>
                <a:ea typeface="Arial Black"/>
                <a:cs typeface="Arial Black"/>
                <a:sym typeface="Arial Black"/>
              </a:defRPr>
            </a:pPr>
            <a:r>
              <a:rPr sz="4400"/>
              <a:t>1 Cor. 4:17 Everywhere In Every Church </a:t>
            </a:r>
          </a:p>
        </p:txBody>
      </p:sp>
      <p:sp>
        <p:nvSpPr>
          <p:cNvPr id="203" name="Holy Spirit"/>
          <p:cNvSpPr/>
          <p:nvPr/>
        </p:nvSpPr>
        <p:spPr>
          <a:xfrm>
            <a:off x="1404784" y="7640042"/>
            <a:ext cx="5079039"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Holy Spirit</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 name="Cloud Pointing Down.png" descr="Cloud Pointing Down.png"/>
          <p:cNvPicPr>
            <a:picLocks noChangeAspect="1"/>
          </p:cNvPicPr>
          <p:nvPr/>
        </p:nvPicPr>
        <p:blipFill>
          <a:blip r:embed="rId2"/>
          <a:stretch>
            <a:fillRect/>
          </a:stretch>
        </p:blipFill>
        <p:spPr>
          <a:xfrm>
            <a:off x="835792" y="-92671"/>
            <a:ext cx="7045699" cy="7045699"/>
          </a:xfrm>
          <a:prstGeom prst="rect">
            <a:avLst/>
          </a:prstGeom>
          <a:ln w="12700">
            <a:miter lim="400000"/>
          </a:ln>
        </p:spPr>
      </p:pic>
      <p:sp>
        <p:nvSpPr>
          <p:cNvPr id="206" name="Callout"/>
          <p:cNvSpPr/>
          <p:nvPr/>
        </p:nvSpPr>
        <p:spPr>
          <a:xfrm>
            <a:off x="6074568" y="496689"/>
            <a:ext cx="12689682" cy="9353947"/>
          </a:xfrm>
          <a:custGeom>
            <a:avLst/>
            <a:gdLst/>
            <a:ahLst/>
            <a:cxnLst>
              <a:cxn ang="0">
                <a:pos x="wd2" y="hd2"/>
              </a:cxn>
              <a:cxn ang="5400000">
                <a:pos x="wd2" y="hd2"/>
              </a:cxn>
              <a:cxn ang="10800000">
                <a:pos x="wd2" y="hd2"/>
              </a:cxn>
              <a:cxn ang="16200000">
                <a:pos x="wd2" y="hd2"/>
              </a:cxn>
            </a:cxnLst>
            <a:rect l="0" t="0" r="r" b="b"/>
            <a:pathLst>
              <a:path w="21600" h="21600" extrusionOk="0">
                <a:moveTo>
                  <a:pt x="4211" y="0"/>
                </a:moveTo>
                <a:cubicBezTo>
                  <a:pt x="4127" y="0"/>
                  <a:pt x="4059" y="92"/>
                  <a:pt x="4059" y="206"/>
                </a:cubicBezTo>
                <a:lnTo>
                  <a:pt x="4059" y="17107"/>
                </a:lnTo>
                <a:lnTo>
                  <a:pt x="0" y="21600"/>
                </a:lnTo>
                <a:lnTo>
                  <a:pt x="4556" y="17692"/>
                </a:lnTo>
                <a:lnTo>
                  <a:pt x="21448" y="17692"/>
                </a:lnTo>
                <a:cubicBezTo>
                  <a:pt x="21532" y="17692"/>
                  <a:pt x="21600" y="17600"/>
                  <a:pt x="21600" y="17486"/>
                </a:cubicBezTo>
                <a:lnTo>
                  <a:pt x="21600" y="206"/>
                </a:lnTo>
                <a:cubicBezTo>
                  <a:pt x="21600" y="92"/>
                  <a:pt x="21532" y="0"/>
                  <a:pt x="21448" y="0"/>
                </a:cubicBezTo>
                <a:lnTo>
                  <a:pt x="4211" y="0"/>
                </a:lnTo>
                <a:close/>
              </a:path>
            </a:pathLst>
          </a:custGeom>
          <a:solidFill>
            <a:srgbClr val="000000"/>
          </a:solidFill>
          <a:ln w="190500" cap="rnd">
            <a:solidFill>
              <a:srgbClr val="C82506"/>
            </a:solidFill>
            <a:miter lim="400000"/>
          </a:ln>
          <a:effectLst>
            <a:outerShdw blurRad="50800" dist="25400" dir="5400000" rotWithShape="0">
              <a:srgbClr val="000000">
                <a:alpha val="50000"/>
              </a:srgbClr>
            </a:outerShdw>
          </a:effectLst>
        </p:spPr>
        <p:txBody>
          <a:bodyPr lIns="71437" tIns="71437" rIns="71437" bIns="71437"/>
          <a:lstStyle/>
          <a:p>
            <a:pPr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a:solidFill>
                  <a:srgbClr val="FFFC41"/>
                </a:solidFill>
                <a:latin typeface="Arial Black"/>
                <a:ea typeface="Arial Black"/>
                <a:cs typeface="Arial Black"/>
                <a:sym typeface="Arial Black"/>
              </a:defRPr>
            </a:pPr>
            <a:endParaRPr/>
          </a:p>
        </p:txBody>
      </p:sp>
      <p:sp>
        <p:nvSpPr>
          <p:cNvPr id="207" name="Callout"/>
          <p:cNvSpPr/>
          <p:nvPr/>
        </p:nvSpPr>
        <p:spPr>
          <a:xfrm>
            <a:off x="6263084" y="675282"/>
            <a:ext cx="12376151" cy="7661673"/>
          </a:xfrm>
          <a:custGeom>
            <a:avLst/>
            <a:gdLst/>
            <a:ahLst/>
            <a:cxnLst>
              <a:cxn ang="0">
                <a:pos x="wd2" y="hd2"/>
              </a:cxn>
              <a:cxn ang="5400000">
                <a:pos x="wd2" y="hd2"/>
              </a:cxn>
              <a:cxn ang="10800000">
                <a:pos x="wd2" y="hd2"/>
              </a:cxn>
              <a:cxn ang="16200000">
                <a:pos x="wd2" y="hd2"/>
              </a:cxn>
            </a:cxnLst>
            <a:rect l="0" t="0" r="r" b="b"/>
            <a:pathLst>
              <a:path w="21600" h="21600" extrusionOk="0">
                <a:moveTo>
                  <a:pt x="3771" y="0"/>
                </a:moveTo>
                <a:cubicBezTo>
                  <a:pt x="3685" y="0"/>
                  <a:pt x="3615" y="113"/>
                  <a:pt x="3615" y="252"/>
                </a:cubicBezTo>
                <a:lnTo>
                  <a:pt x="3615" y="7987"/>
                </a:lnTo>
                <a:lnTo>
                  <a:pt x="0" y="8490"/>
                </a:lnTo>
                <a:lnTo>
                  <a:pt x="3615" y="8994"/>
                </a:lnTo>
                <a:lnTo>
                  <a:pt x="3615" y="21348"/>
                </a:lnTo>
                <a:cubicBezTo>
                  <a:pt x="3615" y="21487"/>
                  <a:pt x="3685" y="21600"/>
                  <a:pt x="3771" y="21600"/>
                </a:cubicBezTo>
                <a:lnTo>
                  <a:pt x="21444" y="21600"/>
                </a:lnTo>
                <a:cubicBezTo>
                  <a:pt x="21530" y="21600"/>
                  <a:pt x="21600" y="21487"/>
                  <a:pt x="21600" y="21348"/>
                </a:cubicBezTo>
                <a:lnTo>
                  <a:pt x="21600" y="252"/>
                </a:lnTo>
                <a:cubicBezTo>
                  <a:pt x="21600" y="113"/>
                  <a:pt x="21530" y="0"/>
                  <a:pt x="21444" y="0"/>
                </a:cubicBezTo>
                <a:lnTo>
                  <a:pt x="3771" y="0"/>
                </a:lnTo>
                <a:close/>
              </a:path>
            </a:pathLst>
          </a:custGeom>
          <a:solidFill>
            <a:srgbClr val="000000"/>
          </a:solidFill>
          <a:ln w="190500" cap="rnd">
            <a:solidFill>
              <a:srgbClr val="C82506"/>
            </a:solidFill>
            <a:miter lim="400000"/>
          </a:ln>
          <a:effectLst>
            <a:outerShdw blurRad="50800" dist="25400" dir="5400000" rotWithShape="0">
              <a:srgbClr val="000000">
                <a:alpha val="50000"/>
              </a:srgbClr>
            </a:outerShdw>
          </a:effectLst>
        </p:spPr>
        <p:txBody>
          <a:bodyPr lIns="71437" tIns="71437" rIns="71437" bIns="71437"/>
          <a:lstStyle/>
          <a:p>
            <a:pPr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a:solidFill>
                  <a:srgbClr val="FFFC41"/>
                </a:solidFill>
                <a:latin typeface="Arial Black"/>
                <a:ea typeface="Arial Black"/>
                <a:cs typeface="Arial Black"/>
                <a:sym typeface="Arial Black"/>
              </a:defRPr>
            </a:pPr>
            <a:endParaRPr/>
          </a:p>
        </p:txBody>
      </p:sp>
      <p:sp>
        <p:nvSpPr>
          <p:cNvPr id="208" name="“for the words which You gave Me I have given to them; and they received them and truly understood that I came forth from You, and they believed that You sent Me.”…"/>
          <p:cNvSpPr/>
          <p:nvPr/>
        </p:nvSpPr>
        <p:spPr>
          <a:xfrm>
            <a:off x="6064205" y="481838"/>
            <a:ext cx="17502585" cy="7661672"/>
          </a:xfrm>
          <a:custGeom>
            <a:avLst/>
            <a:gdLst/>
            <a:ahLst/>
            <a:cxnLst>
              <a:cxn ang="0">
                <a:pos x="wd2" y="hd2"/>
              </a:cxn>
              <a:cxn ang="5400000">
                <a:pos x="wd2" y="hd2"/>
              </a:cxn>
              <a:cxn ang="10800000">
                <a:pos x="wd2" y="hd2"/>
              </a:cxn>
              <a:cxn ang="16200000">
                <a:pos x="wd2" y="hd2"/>
              </a:cxn>
            </a:cxnLst>
            <a:rect l="0" t="0" r="r" b="b"/>
            <a:pathLst>
              <a:path w="21600" h="21600" extrusionOk="0">
                <a:moveTo>
                  <a:pt x="2853" y="0"/>
                </a:moveTo>
                <a:cubicBezTo>
                  <a:pt x="2792" y="0"/>
                  <a:pt x="2742" y="113"/>
                  <a:pt x="2742" y="252"/>
                </a:cubicBezTo>
                <a:lnTo>
                  <a:pt x="2742" y="17954"/>
                </a:lnTo>
                <a:lnTo>
                  <a:pt x="0" y="18456"/>
                </a:lnTo>
                <a:lnTo>
                  <a:pt x="2742" y="18959"/>
                </a:lnTo>
                <a:lnTo>
                  <a:pt x="2742" y="21348"/>
                </a:lnTo>
                <a:cubicBezTo>
                  <a:pt x="2742" y="21487"/>
                  <a:pt x="2792" y="21600"/>
                  <a:pt x="2853" y="21600"/>
                </a:cubicBezTo>
                <a:lnTo>
                  <a:pt x="21490" y="21600"/>
                </a:lnTo>
                <a:cubicBezTo>
                  <a:pt x="21551" y="21600"/>
                  <a:pt x="21600" y="21487"/>
                  <a:pt x="21600" y="21348"/>
                </a:cubicBezTo>
                <a:lnTo>
                  <a:pt x="21600" y="252"/>
                </a:lnTo>
                <a:cubicBezTo>
                  <a:pt x="21600" y="113"/>
                  <a:pt x="21551" y="0"/>
                  <a:pt x="21490" y="0"/>
                </a:cubicBezTo>
                <a:lnTo>
                  <a:pt x="2853" y="0"/>
                </a:lnTo>
                <a:close/>
              </a:path>
            </a:pathLst>
          </a:custGeom>
          <a:solidFill>
            <a:srgbClr val="000000"/>
          </a:solidFill>
          <a:ln w="190500" cap="rnd">
            <a:solidFill>
              <a:srgbClr val="C82506"/>
            </a:solidFill>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3291840" tIns="457200" rIns="457200" bIns="71437"/>
          <a:lstStyle/>
          <a:p>
            <a:pPr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6000">
                <a:solidFill>
                  <a:srgbClr val="FFFFFF"/>
                </a:solidFill>
                <a:latin typeface="Arial Black"/>
                <a:ea typeface="Arial Black"/>
                <a:cs typeface="Arial Black"/>
                <a:sym typeface="Arial Black"/>
              </a:defRPr>
            </a:pPr>
            <a:r>
              <a:rPr dirty="0"/>
              <a:t>“for the words which You gave Me I have given to them; and they received them and truly understood that I came forth from You, and they believed that You sent Me.”</a:t>
            </a:r>
          </a:p>
          <a:p>
            <a:pPr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6000">
                <a:solidFill>
                  <a:srgbClr val="FFFFFF"/>
                </a:solidFill>
                <a:latin typeface="Arial Black"/>
                <a:ea typeface="Arial Black"/>
                <a:cs typeface="Arial Black"/>
                <a:sym typeface="Arial Black"/>
              </a:defRPr>
            </a:pPr>
            <a:r>
              <a:rPr dirty="0"/>
              <a:t>John 17:8</a:t>
            </a:r>
          </a:p>
        </p:txBody>
      </p:sp>
      <p:sp>
        <p:nvSpPr>
          <p:cNvPr id="209" name="(8) But even though WE, or an angel from heaven, should preach to you a gospel contrary to (other than) that which we have preached to you, let him be accursed. (9) As we have said before, so I say again now, if any man is preaching to you a gospel contrary to that which you received, let him be accursed.…"/>
          <p:cNvSpPr/>
          <p:nvPr/>
        </p:nvSpPr>
        <p:spPr>
          <a:xfrm>
            <a:off x="8810936" y="8428831"/>
            <a:ext cx="14328082" cy="5070476"/>
          </a:xfrm>
          <a:prstGeom prst="rect">
            <a:avLst/>
          </a:prstGeom>
          <a:ln w="190500" cap="rnd">
            <a:solidFill>
              <a:srgbClr val="000000"/>
            </a:solidFill>
            <a:miter lim="400000"/>
          </a:ln>
          <a:extLst>
            <a:ext uri="{C572A759-6A51-4108-AA02-DFA0A04FC94B}">
              <ma14:wrappingTextBoxFlag xmlns:ma14="http://schemas.microsoft.com/office/mac/drawingml/2011/main" xmlns="" val="1"/>
            </a:ext>
          </a:extLst>
        </p:spPr>
        <p:txBody>
          <a:bodyPr lIns="71437" tIns="71437" rIns="71437" bIns="71437" anchor="ctr">
            <a:spAutoFit/>
          </a:bodyPr>
          <a:lstStyle/>
          <a:p>
            <a:pPr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3600">
                <a:latin typeface="Arial Black"/>
                <a:ea typeface="Arial Black"/>
                <a:cs typeface="Arial Black"/>
                <a:sym typeface="Arial Black"/>
              </a:defRPr>
            </a:pPr>
            <a:r>
              <a:t>(8) But even though </a:t>
            </a:r>
            <a:r>
              <a:rPr sz="4700" u="sng"/>
              <a:t>WE</a:t>
            </a:r>
            <a:r>
              <a:t>, or an angel from heaven, should preach to you a gospel contrary to </a:t>
            </a:r>
            <a:r>
              <a:rPr>
                <a:solidFill>
                  <a:srgbClr val="0D2DC6"/>
                </a:solidFill>
              </a:rPr>
              <a:t>(other than)</a:t>
            </a:r>
            <a:r>
              <a:t> that which we have preached to you, let him be accursed. (9) As we have said before, so I say again now, if any man is preaching to you a gospel contrary to that which you received, let him be accursed.</a:t>
            </a:r>
          </a:p>
          <a:p>
            <a:pPr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3600">
                <a:latin typeface="Arial Black"/>
                <a:ea typeface="Arial Black"/>
                <a:cs typeface="Arial Black"/>
                <a:sym typeface="Arial Black"/>
              </a:defRPr>
            </a:pPr>
            <a:r>
              <a:t>Galatians 1:8-9</a:t>
            </a:r>
          </a:p>
        </p:txBody>
      </p:sp>
      <p:grpSp>
        <p:nvGrpSpPr>
          <p:cNvPr id="212" name="Father’s…"/>
          <p:cNvGrpSpPr/>
          <p:nvPr/>
        </p:nvGrpSpPr>
        <p:grpSpPr>
          <a:xfrm>
            <a:off x="2845282" y="2153431"/>
            <a:ext cx="3526781" cy="2374901"/>
            <a:chOff x="0" y="0"/>
            <a:chExt cx="3526780" cy="2374900"/>
          </a:xfrm>
        </p:grpSpPr>
        <p:sp>
          <p:nvSpPr>
            <p:cNvPr id="211" name="Father’s…"/>
            <p:cNvSpPr/>
            <p:nvPr/>
          </p:nvSpPr>
          <p:spPr>
            <a:xfrm>
              <a:off x="95250" y="95250"/>
              <a:ext cx="3336281" cy="2184400"/>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p>
              <a:pPr>
                <a:defRPr>
                  <a:latin typeface="Arial Black"/>
                  <a:ea typeface="Arial Black"/>
                  <a:cs typeface="Arial Black"/>
                  <a:sym typeface="Arial Black"/>
                </a:defRPr>
              </a:pPr>
              <a:r>
                <a:t>Father’s</a:t>
              </a:r>
            </a:p>
            <a:p>
              <a:pPr>
                <a:defRPr>
                  <a:latin typeface="Arial Black"/>
                  <a:ea typeface="Arial Black"/>
                  <a:cs typeface="Arial Black"/>
                  <a:sym typeface="Arial Black"/>
                </a:defRPr>
              </a:pPr>
              <a:r>
                <a:t>Will</a:t>
              </a:r>
            </a:p>
          </p:txBody>
        </p:sp>
        <p:pic>
          <p:nvPicPr>
            <p:cNvPr id="210" name="Father’s… Father’s&#10;Will" descr="Father’s… Father’sWill"/>
            <p:cNvPicPr>
              <a:picLocks/>
            </p:cNvPicPr>
            <p:nvPr/>
          </p:nvPicPr>
          <p:blipFill>
            <a:blip r:embed="rId3"/>
            <a:stretch>
              <a:fillRect/>
            </a:stretch>
          </p:blipFill>
          <p:spPr>
            <a:xfrm>
              <a:off x="0" y="0"/>
              <a:ext cx="3526781" cy="2374900"/>
            </a:xfrm>
            <a:prstGeom prst="rect">
              <a:avLst/>
            </a:prstGeom>
            <a:effectLst/>
          </p:spPr>
        </p:pic>
      </p:grpSp>
      <p:sp>
        <p:nvSpPr>
          <p:cNvPr id="213" name="Son"/>
          <p:cNvSpPr/>
          <p:nvPr/>
        </p:nvSpPr>
        <p:spPr>
          <a:xfrm>
            <a:off x="3396955" y="6139457"/>
            <a:ext cx="1923372"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Son</a:t>
            </a:r>
          </a:p>
        </p:txBody>
      </p:sp>
      <p:sp>
        <p:nvSpPr>
          <p:cNvPr id="214" name="Apostles"/>
          <p:cNvSpPr/>
          <p:nvPr/>
        </p:nvSpPr>
        <p:spPr>
          <a:xfrm>
            <a:off x="2223259" y="9699426"/>
            <a:ext cx="4270764"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Apostles</a:t>
            </a:r>
          </a:p>
        </p:txBody>
      </p:sp>
      <p:sp>
        <p:nvSpPr>
          <p:cNvPr id="215" name="Men"/>
          <p:cNvSpPr/>
          <p:nvPr/>
        </p:nvSpPr>
        <p:spPr>
          <a:xfrm>
            <a:off x="3301937" y="11479410"/>
            <a:ext cx="2113407"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Men</a:t>
            </a:r>
          </a:p>
        </p:txBody>
      </p:sp>
      <p:sp>
        <p:nvSpPr>
          <p:cNvPr id="216" name="Arrow"/>
          <p:cNvSpPr/>
          <p:nvPr/>
        </p:nvSpPr>
        <p:spPr>
          <a:xfrm rot="5439789">
            <a:off x="3861597" y="7183957"/>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17" name="Arrow"/>
          <p:cNvSpPr/>
          <p:nvPr/>
        </p:nvSpPr>
        <p:spPr>
          <a:xfrm rot="5439789">
            <a:off x="3861597" y="8963941"/>
            <a:ext cx="992176" cy="1051410"/>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18" name="Arrow"/>
          <p:cNvSpPr/>
          <p:nvPr/>
        </p:nvSpPr>
        <p:spPr>
          <a:xfrm rot="5439789">
            <a:off x="3861597" y="10743926"/>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19" name="Holy Spirit"/>
          <p:cNvSpPr/>
          <p:nvPr/>
        </p:nvSpPr>
        <p:spPr>
          <a:xfrm>
            <a:off x="1819121" y="7919442"/>
            <a:ext cx="5079040"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Holy Spirit</a:t>
            </a:r>
          </a:p>
        </p:txBody>
      </p:sp>
      <p:grpSp>
        <p:nvGrpSpPr>
          <p:cNvPr id="3" name="Group 2"/>
          <p:cNvGrpSpPr/>
          <p:nvPr/>
        </p:nvGrpSpPr>
        <p:grpSpPr>
          <a:xfrm>
            <a:off x="7778581" y="6818907"/>
            <a:ext cx="5693944" cy="1499849"/>
            <a:chOff x="7778581" y="6818907"/>
            <a:chExt cx="5693944" cy="1499849"/>
          </a:xfrm>
        </p:grpSpPr>
        <p:pic>
          <p:nvPicPr>
            <p:cNvPr id="19" name="Father’s… Father’s&#10;Will" descr="Father’s… Father’sWill"/>
            <p:cNvPicPr>
              <a:picLocks/>
            </p:cNvPicPr>
            <p:nvPr/>
          </p:nvPicPr>
          <p:blipFill>
            <a:blip r:embed="rId3"/>
            <a:stretch>
              <a:fillRect/>
            </a:stretch>
          </p:blipFill>
          <p:spPr>
            <a:xfrm>
              <a:off x="7778581" y="6818907"/>
              <a:ext cx="5693944" cy="1499849"/>
            </a:xfrm>
            <a:prstGeom prst="rect">
              <a:avLst/>
            </a:prstGeom>
            <a:solidFill>
              <a:schemeClr val="bg1"/>
            </a:solidFill>
            <a:effectLst/>
          </p:spPr>
        </p:pic>
        <p:sp>
          <p:nvSpPr>
            <p:cNvPr id="18" name="Father’s…"/>
            <p:cNvSpPr/>
            <p:nvPr/>
          </p:nvSpPr>
          <p:spPr>
            <a:xfrm>
              <a:off x="8649451" y="7143549"/>
              <a:ext cx="4181754" cy="913711"/>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square" lIns="71437" tIns="71437" rIns="71437" bIns="71437" numCol="1" anchor="ctr">
              <a:spAutoFit/>
            </a:bodyPr>
            <a:lstStyle/>
            <a:p>
              <a:pPr>
                <a:defRPr>
                  <a:latin typeface="Arial Black"/>
                  <a:ea typeface="Arial Black"/>
                  <a:cs typeface="Arial Black"/>
                  <a:sym typeface="Arial Black"/>
                </a:defRPr>
              </a:pPr>
              <a:r>
                <a:rPr lang="en-US" dirty="0"/>
                <a:t>2 Pet. 3:1-2</a:t>
              </a:r>
              <a:endParaRPr dirty="0"/>
            </a:p>
          </p:txBody>
        </p:sp>
      </p:gr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300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3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1" name="Cloud Pointing Down.png" descr="Cloud Pointing Down.png"/>
          <p:cNvPicPr>
            <a:picLocks noChangeAspect="1"/>
          </p:cNvPicPr>
          <p:nvPr/>
        </p:nvPicPr>
        <p:blipFill>
          <a:blip r:embed="rId2"/>
          <a:stretch>
            <a:fillRect/>
          </a:stretch>
        </p:blipFill>
        <p:spPr>
          <a:xfrm>
            <a:off x="632195" y="-562090"/>
            <a:ext cx="7045698" cy="7045699"/>
          </a:xfrm>
          <a:prstGeom prst="rect">
            <a:avLst/>
          </a:prstGeom>
          <a:ln w="12700">
            <a:miter lim="400000"/>
          </a:ln>
        </p:spPr>
      </p:pic>
      <p:grpSp>
        <p:nvGrpSpPr>
          <p:cNvPr id="224" name="Father’s…"/>
          <p:cNvGrpSpPr/>
          <p:nvPr/>
        </p:nvGrpSpPr>
        <p:grpSpPr>
          <a:xfrm>
            <a:off x="2659544" y="1701872"/>
            <a:ext cx="3526781" cy="2374901"/>
            <a:chOff x="0" y="0"/>
            <a:chExt cx="3526780" cy="2374900"/>
          </a:xfrm>
        </p:grpSpPr>
        <p:sp>
          <p:nvSpPr>
            <p:cNvPr id="223" name="Father’s…"/>
            <p:cNvSpPr/>
            <p:nvPr/>
          </p:nvSpPr>
          <p:spPr>
            <a:xfrm>
              <a:off x="95250" y="95250"/>
              <a:ext cx="3336281" cy="2184400"/>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p>
              <a:pPr>
                <a:defRPr>
                  <a:latin typeface="Arial Black"/>
                  <a:ea typeface="Arial Black"/>
                  <a:cs typeface="Arial Black"/>
                  <a:sym typeface="Arial Black"/>
                </a:defRPr>
              </a:pPr>
              <a:r>
                <a:t>Father’s</a:t>
              </a:r>
            </a:p>
            <a:p>
              <a:pPr>
                <a:defRPr>
                  <a:latin typeface="Arial Black"/>
                  <a:ea typeface="Arial Black"/>
                  <a:cs typeface="Arial Black"/>
                  <a:sym typeface="Arial Black"/>
                </a:defRPr>
              </a:pPr>
              <a:r>
                <a:t>Will</a:t>
              </a:r>
            </a:p>
          </p:txBody>
        </p:sp>
        <p:pic>
          <p:nvPicPr>
            <p:cNvPr id="222" name="Father’s… Father’s&#10;Will" descr="Father’s… Father’sWill"/>
            <p:cNvPicPr>
              <a:picLocks/>
            </p:cNvPicPr>
            <p:nvPr/>
          </p:nvPicPr>
          <p:blipFill>
            <a:blip r:embed="rId3"/>
            <a:stretch>
              <a:fillRect/>
            </a:stretch>
          </p:blipFill>
          <p:spPr>
            <a:xfrm>
              <a:off x="0" y="0"/>
              <a:ext cx="3526781" cy="2374900"/>
            </a:xfrm>
            <a:prstGeom prst="rect">
              <a:avLst/>
            </a:prstGeom>
            <a:effectLst/>
          </p:spPr>
        </p:pic>
      </p:grpSp>
      <p:sp>
        <p:nvSpPr>
          <p:cNvPr id="225" name="Son"/>
          <p:cNvSpPr/>
          <p:nvPr/>
        </p:nvSpPr>
        <p:spPr>
          <a:xfrm>
            <a:off x="3211217" y="5687898"/>
            <a:ext cx="1923372"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Son</a:t>
            </a:r>
          </a:p>
        </p:txBody>
      </p:sp>
      <p:sp>
        <p:nvSpPr>
          <p:cNvPr id="226" name="Holy Spirit"/>
          <p:cNvSpPr/>
          <p:nvPr/>
        </p:nvSpPr>
        <p:spPr>
          <a:xfrm>
            <a:off x="1633384" y="7467882"/>
            <a:ext cx="5079039"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Holy Spirit</a:t>
            </a:r>
          </a:p>
        </p:txBody>
      </p:sp>
      <p:sp>
        <p:nvSpPr>
          <p:cNvPr id="227" name="Apostle"/>
          <p:cNvSpPr/>
          <p:nvPr/>
        </p:nvSpPr>
        <p:spPr>
          <a:xfrm>
            <a:off x="2299343" y="9247866"/>
            <a:ext cx="3747121"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Apostle</a:t>
            </a:r>
          </a:p>
        </p:txBody>
      </p:sp>
      <p:sp>
        <p:nvSpPr>
          <p:cNvPr id="228" name="Men"/>
          <p:cNvSpPr/>
          <p:nvPr/>
        </p:nvSpPr>
        <p:spPr>
          <a:xfrm>
            <a:off x="3116200" y="11027851"/>
            <a:ext cx="2113407"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Men</a:t>
            </a:r>
          </a:p>
        </p:txBody>
      </p:sp>
      <p:sp>
        <p:nvSpPr>
          <p:cNvPr id="229" name="Arrow"/>
          <p:cNvSpPr/>
          <p:nvPr/>
        </p:nvSpPr>
        <p:spPr>
          <a:xfrm rot="5439789">
            <a:off x="3675860" y="6732398"/>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30" name="Arrow"/>
          <p:cNvSpPr/>
          <p:nvPr/>
        </p:nvSpPr>
        <p:spPr>
          <a:xfrm rot="5439789">
            <a:off x="3675860" y="8512382"/>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31" name="Arrow"/>
          <p:cNvSpPr/>
          <p:nvPr/>
        </p:nvSpPr>
        <p:spPr>
          <a:xfrm rot="5439789">
            <a:off x="3675860" y="10292366"/>
            <a:ext cx="992176" cy="1051410"/>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pic>
        <p:nvPicPr>
          <p:cNvPr id="232" name="1 Cor. 2:16 The Mind of Christ… 1 Cor. 2:16 The Mind of Christ&#10;Mk. 8:38 Ashamed... Me... My Words...&#10;1 Pet. 4:2 …live for the will of God&#10;Gal.1:9 “If any man…”" descr="1 Cor. 2:16 The Mind of Christ… 1 Cor. 2:16 The Mind of ChristMk. 8:38 Ashamed... Me... My Words...1 Pet. 4:2 …live for the will of GodGal.1:9 “If any man…”"/>
          <p:cNvPicPr>
            <a:picLocks/>
          </p:cNvPicPr>
          <p:nvPr/>
        </p:nvPicPr>
        <p:blipFill>
          <a:blip r:embed="rId5"/>
          <a:stretch>
            <a:fillRect/>
          </a:stretch>
        </p:blipFill>
        <p:spPr>
          <a:xfrm>
            <a:off x="5227696" y="9811056"/>
            <a:ext cx="17209585" cy="3519886"/>
          </a:xfrm>
          <a:prstGeom prst="rect">
            <a:avLst/>
          </a:prstGeom>
          <a:effectLst>
            <a:outerShdw blurRad="50800" dist="25400" dir="5400000" rotWithShape="0">
              <a:srgbClr val="000000">
                <a:alpha val="50000"/>
              </a:srgbClr>
            </a:outerShdw>
          </a:effectLst>
        </p:spPr>
      </p:pic>
      <p:pic>
        <p:nvPicPr>
          <p:cNvPr id="233" name="1 Pet. 4:11… 1 Pet. 4:11&#10;Whoever speaks, is to do so as one who is speaking the utterances of God; whoever serves is to do so as one who is serving by the strength which God supplies; so that in all things God may be glorified through Jesus Christ, to whom belongs the glory and dominion forever and ever. Amen." descr="1 Pet. 4:11… 1 Pet. 4:11Whoever speaks, is to do so as one who is speaking the utterances of God; whoever serves is to do so as one who is serving by the strength which God supplies; so that in all things God may be glorified through Jesus Christ, to whom belongs the glory and dominion forever and ever. Amen."/>
          <p:cNvPicPr>
            <a:picLocks/>
          </p:cNvPicPr>
          <p:nvPr/>
        </p:nvPicPr>
        <p:blipFill>
          <a:blip r:embed="rId6"/>
          <a:stretch>
            <a:fillRect/>
          </a:stretch>
        </p:blipFill>
        <p:spPr>
          <a:xfrm>
            <a:off x="5132679" y="2886899"/>
            <a:ext cx="18465875" cy="6907671"/>
          </a:xfrm>
          <a:prstGeom prst="rect">
            <a:avLst/>
          </a:prstGeom>
          <a:effectLst>
            <a:outerShdw blurRad="50800" dist="114300" dir="5400000" rotWithShape="0">
              <a:srgbClr val="000000">
                <a:alpha val="50000"/>
              </a:srgbClr>
            </a:outerShdw>
          </a:effectLst>
        </p:spPr>
      </p:pic>
      <p:sp>
        <p:nvSpPr>
          <p:cNvPr id="234" name="2 Tim. 3:16…"/>
          <p:cNvSpPr/>
          <p:nvPr/>
        </p:nvSpPr>
        <p:spPr>
          <a:xfrm>
            <a:off x="5755227" y="646624"/>
            <a:ext cx="17516873" cy="4028026"/>
          </a:xfrm>
          <a:custGeom>
            <a:avLst/>
            <a:gdLst/>
            <a:ahLst/>
            <a:cxnLst>
              <a:cxn ang="0">
                <a:pos x="wd2" y="hd2"/>
              </a:cxn>
              <a:cxn ang="5400000">
                <a:pos x="wd2" y="hd2"/>
              </a:cxn>
              <a:cxn ang="10800000">
                <a:pos x="wd2" y="hd2"/>
              </a:cxn>
              <a:cxn ang="16200000">
                <a:pos x="wd2" y="hd2"/>
              </a:cxn>
            </a:cxnLst>
            <a:rect l="0" t="0" r="r" b="b"/>
            <a:pathLst>
              <a:path w="21600" h="21600" extrusionOk="0">
                <a:moveTo>
                  <a:pt x="3720" y="0"/>
                </a:moveTo>
                <a:cubicBezTo>
                  <a:pt x="3659" y="0"/>
                  <a:pt x="3610" y="176"/>
                  <a:pt x="3610" y="392"/>
                </a:cubicBezTo>
                <a:lnTo>
                  <a:pt x="3610" y="12271"/>
                </a:lnTo>
                <a:lnTo>
                  <a:pt x="0" y="13056"/>
                </a:lnTo>
                <a:lnTo>
                  <a:pt x="3610" y="13841"/>
                </a:lnTo>
                <a:lnTo>
                  <a:pt x="3610" y="21208"/>
                </a:lnTo>
                <a:cubicBezTo>
                  <a:pt x="3610" y="21424"/>
                  <a:pt x="3659" y="21600"/>
                  <a:pt x="3720" y="21600"/>
                </a:cubicBezTo>
                <a:lnTo>
                  <a:pt x="21490" y="21600"/>
                </a:lnTo>
                <a:cubicBezTo>
                  <a:pt x="21551" y="21600"/>
                  <a:pt x="21600" y="21424"/>
                  <a:pt x="21600" y="21208"/>
                </a:cubicBezTo>
                <a:lnTo>
                  <a:pt x="21600" y="392"/>
                </a:lnTo>
                <a:cubicBezTo>
                  <a:pt x="21600" y="176"/>
                  <a:pt x="21551" y="0"/>
                  <a:pt x="21490" y="0"/>
                </a:cubicBezTo>
                <a:lnTo>
                  <a:pt x="3720" y="0"/>
                </a:lnTo>
                <a:close/>
              </a:path>
            </a:pathLst>
          </a:custGeom>
          <a:solidFill>
            <a:srgbClr val="FFFFFF"/>
          </a:solidFill>
          <a:ln w="190500" cap="rnd">
            <a:solidFill>
              <a:srgbClr val="000000"/>
            </a:solidFill>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3291840" tIns="71437" rIns="71437" bIns="822960"/>
          <a:lstStyle/>
          <a:p>
            <a:pPr>
              <a:defRPr sz="4000">
                <a:latin typeface="Arial Black"/>
                <a:ea typeface="Arial Black"/>
                <a:cs typeface="Arial Black"/>
                <a:sym typeface="Arial Black"/>
              </a:defRPr>
            </a:pPr>
            <a:r>
              <a:rPr dirty="0"/>
              <a:t>2 Tim. 3:16</a:t>
            </a:r>
          </a:p>
          <a:p>
            <a:pPr>
              <a:defRPr sz="4000">
                <a:latin typeface="Arial Black"/>
                <a:ea typeface="Arial Black"/>
                <a:cs typeface="Arial Black"/>
                <a:sym typeface="Arial Black"/>
              </a:defRPr>
            </a:pPr>
            <a:r>
              <a:rPr dirty="0"/>
              <a:t>All Scripture Inspired By God…</a:t>
            </a:r>
          </a:p>
          <a:p>
            <a:pPr algn="l"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4000">
                <a:latin typeface="Arial Black"/>
                <a:ea typeface="Arial Black"/>
                <a:cs typeface="Arial Black"/>
                <a:sym typeface="Arial Black"/>
              </a:defRPr>
            </a:pPr>
            <a:r>
              <a:rPr dirty="0"/>
              <a:t>(16) All Scripture is inspired by God and profitable for teaching, for reproof, for correction, for training in righteousness; (17) </a:t>
            </a:r>
            <a:r>
              <a:rPr u="sng" dirty="0"/>
              <a:t>that</a:t>
            </a:r>
            <a:r>
              <a:rPr dirty="0"/>
              <a:t> the man of God may be adequate, equipped for every good work.</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6" name="Cloud Pointing Down.png" descr="Cloud Pointing Down.png"/>
          <p:cNvPicPr>
            <a:picLocks noChangeAspect="1"/>
          </p:cNvPicPr>
          <p:nvPr/>
        </p:nvPicPr>
        <p:blipFill>
          <a:blip r:embed="rId2"/>
          <a:stretch>
            <a:fillRect/>
          </a:stretch>
        </p:blipFill>
        <p:spPr>
          <a:xfrm>
            <a:off x="6799236" y="-334963"/>
            <a:ext cx="7045698" cy="7045699"/>
          </a:xfrm>
          <a:prstGeom prst="rect">
            <a:avLst/>
          </a:prstGeom>
          <a:ln w="12700">
            <a:miter lim="400000"/>
          </a:ln>
        </p:spPr>
      </p:pic>
      <p:grpSp>
        <p:nvGrpSpPr>
          <p:cNvPr id="239" name="Father’s…"/>
          <p:cNvGrpSpPr/>
          <p:nvPr/>
        </p:nvGrpSpPr>
        <p:grpSpPr>
          <a:xfrm>
            <a:off x="8808725" y="1911139"/>
            <a:ext cx="3526781" cy="2374901"/>
            <a:chOff x="0" y="0"/>
            <a:chExt cx="3526780" cy="2374900"/>
          </a:xfrm>
        </p:grpSpPr>
        <p:sp>
          <p:nvSpPr>
            <p:cNvPr id="238" name="Father’s…"/>
            <p:cNvSpPr/>
            <p:nvPr/>
          </p:nvSpPr>
          <p:spPr>
            <a:xfrm>
              <a:off x="95250" y="95250"/>
              <a:ext cx="3336281" cy="2184400"/>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p>
              <a:pPr>
                <a:defRPr>
                  <a:latin typeface="Arial Black"/>
                  <a:ea typeface="Arial Black"/>
                  <a:cs typeface="Arial Black"/>
                  <a:sym typeface="Arial Black"/>
                </a:defRPr>
              </a:pPr>
              <a:r>
                <a:t>Father’s</a:t>
              </a:r>
            </a:p>
            <a:p>
              <a:pPr>
                <a:defRPr>
                  <a:latin typeface="Arial Black"/>
                  <a:ea typeface="Arial Black"/>
                  <a:cs typeface="Arial Black"/>
                  <a:sym typeface="Arial Black"/>
                </a:defRPr>
              </a:pPr>
              <a:r>
                <a:t>Will</a:t>
              </a:r>
            </a:p>
          </p:txBody>
        </p:sp>
        <p:pic>
          <p:nvPicPr>
            <p:cNvPr id="237" name="Father’s… Father’s&#10;Will" descr="Father’s… Father’sWill"/>
            <p:cNvPicPr>
              <a:picLocks/>
            </p:cNvPicPr>
            <p:nvPr/>
          </p:nvPicPr>
          <p:blipFill>
            <a:blip r:embed="rId3"/>
            <a:stretch>
              <a:fillRect/>
            </a:stretch>
          </p:blipFill>
          <p:spPr>
            <a:xfrm>
              <a:off x="0" y="0"/>
              <a:ext cx="3526781" cy="2374900"/>
            </a:xfrm>
            <a:prstGeom prst="rect">
              <a:avLst/>
            </a:prstGeom>
            <a:effectLst/>
          </p:spPr>
        </p:pic>
      </p:grpSp>
      <p:sp>
        <p:nvSpPr>
          <p:cNvPr id="240" name="Son"/>
          <p:cNvSpPr/>
          <p:nvPr/>
        </p:nvSpPr>
        <p:spPr>
          <a:xfrm>
            <a:off x="9360399" y="5897165"/>
            <a:ext cx="1923372"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Son</a:t>
            </a:r>
          </a:p>
        </p:txBody>
      </p:sp>
      <p:sp>
        <p:nvSpPr>
          <p:cNvPr id="241" name="Holy Spirit"/>
          <p:cNvSpPr/>
          <p:nvPr/>
        </p:nvSpPr>
        <p:spPr>
          <a:xfrm>
            <a:off x="7782565" y="7677150"/>
            <a:ext cx="5079040"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Holy Spirit</a:t>
            </a:r>
          </a:p>
        </p:txBody>
      </p:sp>
      <p:sp>
        <p:nvSpPr>
          <p:cNvPr id="242" name="Apostle"/>
          <p:cNvSpPr/>
          <p:nvPr/>
        </p:nvSpPr>
        <p:spPr>
          <a:xfrm>
            <a:off x="8448524" y="9457134"/>
            <a:ext cx="3747121"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Apostle</a:t>
            </a:r>
          </a:p>
        </p:txBody>
      </p:sp>
      <p:sp>
        <p:nvSpPr>
          <p:cNvPr id="243" name="Men"/>
          <p:cNvSpPr/>
          <p:nvPr/>
        </p:nvSpPr>
        <p:spPr>
          <a:xfrm>
            <a:off x="9265381" y="11237118"/>
            <a:ext cx="2113407"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Men</a:t>
            </a:r>
          </a:p>
        </p:txBody>
      </p:sp>
      <p:sp>
        <p:nvSpPr>
          <p:cNvPr id="244" name="Arrow"/>
          <p:cNvSpPr/>
          <p:nvPr/>
        </p:nvSpPr>
        <p:spPr>
          <a:xfrm rot="5439789">
            <a:off x="9825041" y="6941665"/>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45" name="Arrow"/>
          <p:cNvSpPr/>
          <p:nvPr/>
        </p:nvSpPr>
        <p:spPr>
          <a:xfrm rot="5439789">
            <a:off x="9825041" y="8721649"/>
            <a:ext cx="992176" cy="1051410"/>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46" name="Arrow"/>
          <p:cNvSpPr/>
          <p:nvPr/>
        </p:nvSpPr>
        <p:spPr>
          <a:xfrm rot="5439789">
            <a:off x="9825041" y="10501634"/>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47" name="“But when He, the Spirit of truth, comes, He will guide you into all the truth; for He will not speak on His own initiative, but whatever He hears, He will speak; and He will disclose to you what is to come.…"/>
          <p:cNvSpPr/>
          <p:nvPr/>
        </p:nvSpPr>
        <p:spPr>
          <a:xfrm>
            <a:off x="1441307" y="1271462"/>
            <a:ext cx="6104732" cy="11723689"/>
          </a:xfrm>
          <a:custGeom>
            <a:avLst/>
            <a:gdLst/>
            <a:ahLst/>
            <a:cxnLst>
              <a:cxn ang="0">
                <a:pos x="wd2" y="hd2"/>
              </a:cxn>
              <a:cxn ang="5400000">
                <a:pos x="wd2" y="hd2"/>
              </a:cxn>
              <a:cxn ang="10800000">
                <a:pos x="wd2" y="hd2"/>
              </a:cxn>
              <a:cxn ang="16200000">
                <a:pos x="wd2" y="hd2"/>
              </a:cxn>
            </a:cxnLst>
            <a:rect l="0" t="0" r="r" b="b"/>
            <a:pathLst>
              <a:path w="21600" h="21600" extrusionOk="0">
                <a:moveTo>
                  <a:pt x="316" y="0"/>
                </a:moveTo>
                <a:cubicBezTo>
                  <a:pt x="141" y="0"/>
                  <a:pt x="0" y="74"/>
                  <a:pt x="0" y="165"/>
                </a:cubicBezTo>
                <a:lnTo>
                  <a:pt x="0" y="21435"/>
                </a:lnTo>
                <a:cubicBezTo>
                  <a:pt x="0" y="21526"/>
                  <a:pt x="141" y="21600"/>
                  <a:pt x="316" y="21600"/>
                </a:cubicBezTo>
                <a:lnTo>
                  <a:pt x="16869" y="21600"/>
                </a:lnTo>
                <a:cubicBezTo>
                  <a:pt x="17044" y="21600"/>
                  <a:pt x="17185" y="21526"/>
                  <a:pt x="17185" y="21435"/>
                </a:cubicBezTo>
                <a:lnTo>
                  <a:pt x="17185" y="13560"/>
                </a:lnTo>
                <a:lnTo>
                  <a:pt x="21600" y="13231"/>
                </a:lnTo>
                <a:lnTo>
                  <a:pt x="17185" y="12902"/>
                </a:lnTo>
                <a:lnTo>
                  <a:pt x="17185" y="165"/>
                </a:lnTo>
                <a:cubicBezTo>
                  <a:pt x="17185" y="74"/>
                  <a:pt x="17044" y="0"/>
                  <a:pt x="16869" y="0"/>
                </a:cubicBezTo>
                <a:lnTo>
                  <a:pt x="316" y="0"/>
                </a:lnTo>
                <a:close/>
              </a:path>
            </a:pathLst>
          </a:custGeom>
          <a:solidFill>
            <a:srgbClr val="FFFFFF"/>
          </a:solidFill>
          <a:ln w="177800" cap="rnd">
            <a:solidFill>
              <a:srgbClr val="000000"/>
            </a:solidFill>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182880" tIns="71437" rIns="1828800" bIns="71437" anchor="ctr"/>
          <a:lstStyle/>
          <a:p>
            <a:pPr>
              <a:defRPr sz="3900">
                <a:latin typeface="Arial Black"/>
                <a:ea typeface="Arial Black"/>
                <a:cs typeface="Arial Black"/>
                <a:sym typeface="Arial Black"/>
              </a:defRPr>
            </a:pPr>
            <a:r>
              <a:t>“But when He, the Spirit of truth, comes, He will guide you into all the truth; </a:t>
            </a:r>
            <a:r>
              <a:rPr u="sng"/>
              <a:t>for He will not speak on His own initiative, but whatever He hears, He will speak</a:t>
            </a:r>
            <a:r>
              <a:t>; and He will disclose to you what is to come.</a:t>
            </a:r>
          </a:p>
          <a:p>
            <a:pPr>
              <a:defRPr sz="3900">
                <a:latin typeface="Arial Black"/>
                <a:ea typeface="Arial Black"/>
                <a:cs typeface="Arial Black"/>
                <a:sym typeface="Arial Black"/>
              </a:defRPr>
            </a:pPr>
            <a:r>
              <a:t>John 16:13</a:t>
            </a:r>
          </a:p>
        </p:txBody>
      </p:sp>
      <p:sp>
        <p:nvSpPr>
          <p:cNvPr id="248" name="(8) But even though we, or an angel from heaven, should preach to you a gospel contrary to that which we have preached to you, let him be accursed.  (9)As we have said before, so I say again now, if any man is preaching to you a gospel contrary to that which you received, let him be accursed.…"/>
          <p:cNvSpPr/>
          <p:nvPr/>
        </p:nvSpPr>
        <p:spPr>
          <a:xfrm>
            <a:off x="11713090" y="3912294"/>
            <a:ext cx="11721615" cy="8888611"/>
          </a:xfrm>
          <a:custGeom>
            <a:avLst/>
            <a:gdLst/>
            <a:ahLst/>
            <a:cxnLst>
              <a:cxn ang="0">
                <a:pos x="wd2" y="hd2"/>
              </a:cxn>
              <a:cxn ang="5400000">
                <a:pos x="wd2" y="hd2"/>
              </a:cxn>
              <a:cxn ang="10800000">
                <a:pos x="wd2" y="hd2"/>
              </a:cxn>
              <a:cxn ang="16200000">
                <a:pos x="wd2" y="hd2"/>
              </a:cxn>
            </a:cxnLst>
            <a:rect l="0" t="0" r="r" b="b"/>
            <a:pathLst>
              <a:path w="21600" h="21600" extrusionOk="0">
                <a:moveTo>
                  <a:pt x="4718" y="0"/>
                </a:moveTo>
                <a:cubicBezTo>
                  <a:pt x="4625" y="0"/>
                  <a:pt x="4549" y="76"/>
                  <a:pt x="4549" y="170"/>
                </a:cubicBezTo>
                <a:lnTo>
                  <a:pt x="4549" y="19242"/>
                </a:lnTo>
                <a:lnTo>
                  <a:pt x="0" y="19581"/>
                </a:lnTo>
                <a:lnTo>
                  <a:pt x="4549" y="19921"/>
                </a:lnTo>
                <a:lnTo>
                  <a:pt x="4549" y="21430"/>
                </a:lnTo>
                <a:cubicBezTo>
                  <a:pt x="4549" y="21524"/>
                  <a:pt x="4625" y="21600"/>
                  <a:pt x="4718" y="21600"/>
                </a:cubicBezTo>
                <a:lnTo>
                  <a:pt x="21430" y="21600"/>
                </a:lnTo>
                <a:cubicBezTo>
                  <a:pt x="21524" y="21600"/>
                  <a:pt x="21600" y="21524"/>
                  <a:pt x="21600" y="21430"/>
                </a:cubicBezTo>
                <a:lnTo>
                  <a:pt x="21600" y="170"/>
                </a:lnTo>
                <a:cubicBezTo>
                  <a:pt x="21600" y="76"/>
                  <a:pt x="21524" y="0"/>
                  <a:pt x="21430" y="0"/>
                </a:cubicBezTo>
                <a:lnTo>
                  <a:pt x="4718" y="0"/>
                </a:lnTo>
                <a:close/>
              </a:path>
            </a:pathLst>
          </a:custGeom>
          <a:solidFill>
            <a:srgbClr val="FFFFFF"/>
          </a:solidFill>
          <a:ln w="177800" cap="rnd">
            <a:solidFill>
              <a:srgbClr val="FF3504"/>
            </a:solidFill>
            <a:miter lim="400000"/>
          </a:ln>
          <a:effectLst>
            <a:outerShdw blurRad="50800" dist="25400" dir="5400000" rotWithShape="0">
              <a:srgbClr val="000000">
                <a:alpha val="50000"/>
              </a:srgbClr>
            </a:outerShdw>
          </a:effectLst>
          <a:extLst>
            <a:ext uri="{C572A759-6A51-4108-AA02-DFA0A04FC94B}">
              <ma14:wrappingTextBoxFlag xmlns:ma14="http://schemas.microsoft.com/office/mac/drawingml/2011/main" xmlns="" val="1"/>
            </a:ext>
          </a:extLst>
        </p:spPr>
        <p:txBody>
          <a:bodyPr lIns="2743200" tIns="0" rIns="182880" bIns="0" anchor="ctr"/>
          <a:lstStyle/>
          <a:p>
            <a:pPr algn="l"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3600">
                <a:latin typeface="Arial Black"/>
                <a:ea typeface="Arial Black"/>
                <a:cs typeface="Arial Black"/>
                <a:sym typeface="Arial Black"/>
              </a:defRPr>
            </a:pPr>
            <a:r>
              <a:t>(8) But even though we, or an angel from heaven, should preach to you a gospel contrary to that which we have preached to you, let him be accursed.  (9)As we have said before, so I say again now, if any man is preaching to you a gospel contrary to that which you received, let him be accursed.</a:t>
            </a:r>
          </a:p>
          <a:p>
            <a:pPr>
              <a:defRPr sz="3600">
                <a:latin typeface="Arial Black"/>
                <a:ea typeface="Arial Black"/>
                <a:cs typeface="Arial Black"/>
                <a:sym typeface="Arial Black"/>
              </a:defRPr>
            </a:pPr>
            <a:r>
              <a:t>Gal. 1:8-9</a:t>
            </a:r>
          </a:p>
          <a:p>
            <a:pPr>
              <a:defRPr sz="3600">
                <a:latin typeface="Arial Black"/>
                <a:ea typeface="Arial Black"/>
                <a:cs typeface="Arial Black"/>
                <a:sym typeface="Arial Black"/>
              </a:defRPr>
            </a:pPr>
            <a:endParaRPr/>
          </a:p>
          <a:p>
            <a:pPr>
              <a:defRPr sz="3600">
                <a:latin typeface="Arial Black"/>
                <a:ea typeface="Arial Black"/>
                <a:cs typeface="Arial Black"/>
                <a:sym typeface="Arial Black"/>
              </a:defRPr>
            </a:pPr>
            <a:r>
              <a:t>When Men Speak Their Own Will…</a:t>
            </a:r>
          </a:p>
          <a:p>
            <a:pPr>
              <a:defRPr sz="3600">
                <a:latin typeface="Arial Black"/>
                <a:ea typeface="Arial Black"/>
                <a:cs typeface="Arial Black"/>
                <a:sym typeface="Arial Black"/>
              </a:defRPr>
            </a:pPr>
            <a:r>
              <a:t>“BUT I AM A PROPHET OF GOD…”</a:t>
            </a:r>
          </a:p>
        </p:txBody>
      </p:sp>
      <p:grpSp>
        <p:nvGrpSpPr>
          <p:cNvPr id="251" name="2 Pet. 2:1; 1 Jn. 4:1-7"/>
          <p:cNvGrpSpPr/>
          <p:nvPr/>
        </p:nvGrpSpPr>
        <p:grpSpPr>
          <a:xfrm>
            <a:off x="14962328" y="1727441"/>
            <a:ext cx="7354983" cy="1184276"/>
            <a:chOff x="0" y="0"/>
            <a:chExt cx="7354982" cy="1184275"/>
          </a:xfrm>
        </p:grpSpPr>
        <p:sp>
          <p:nvSpPr>
            <p:cNvPr id="250" name="2 Pet. 2:1; 1 Jn. 4:1-7"/>
            <p:cNvSpPr/>
            <p:nvPr/>
          </p:nvSpPr>
          <p:spPr>
            <a:xfrm>
              <a:off x="88900" y="88900"/>
              <a:ext cx="7177183" cy="1006475"/>
            </a:xfrm>
            <a:prstGeom prst="rect">
              <a:avLst/>
            </a:prstGeom>
            <a:solidFill>
              <a:srgbClr val="000000"/>
            </a:solidFill>
            <a:ln>
              <a:noFill/>
            </a:ln>
            <a:effectLst/>
            <a:extLst>
              <a:ext uri="{C572A759-6A51-4108-AA02-DFA0A04FC94B}">
                <ma14:wrappingTextBoxFlag xmlns:ma14="http://schemas.microsoft.com/office/mac/drawingml/2011/main" xmlns="" val="1"/>
              </a:ext>
            </a:extLst>
          </p:spPr>
          <p:txBody>
            <a:bodyPr wrap="square" lIns="71437" tIns="71437" rIns="71437" bIns="71437" numCol="1" anchor="ctr">
              <a:spAutoFit/>
            </a:bodyPr>
            <a:lstStyle>
              <a:lvl1pPr>
                <a:defRPr sz="3800">
                  <a:solidFill>
                    <a:srgbClr val="FFFFFF"/>
                  </a:solidFill>
                  <a:latin typeface="Arial Black"/>
                  <a:ea typeface="Arial Black"/>
                  <a:cs typeface="Arial Black"/>
                  <a:sym typeface="Arial Black"/>
                </a:defRPr>
              </a:lvl1pPr>
            </a:lstStyle>
            <a:p>
              <a:r>
                <a:t>2 Pet. 2:1; 1 Jn. 4:1-7</a:t>
              </a:r>
            </a:p>
          </p:txBody>
        </p:sp>
        <p:pic>
          <p:nvPicPr>
            <p:cNvPr id="249" name="2 Pet. 2:1; 1 Jn. 4:1-7 2 Pet. 2:1; 1 Jn. 4:1-7" descr="2 Pet. 2:1; 1 Jn. 4:1-7 2 Pet. 2:1; 1 Jn. 4:1-7"/>
            <p:cNvPicPr>
              <a:picLocks/>
            </p:cNvPicPr>
            <p:nvPr/>
          </p:nvPicPr>
          <p:blipFill>
            <a:blip r:embed="rId5"/>
            <a:stretch>
              <a:fillRect/>
            </a:stretch>
          </p:blipFill>
          <p:spPr>
            <a:xfrm>
              <a:off x="0" y="0"/>
              <a:ext cx="7354983" cy="1184275"/>
            </a:xfrm>
            <a:prstGeom prst="rect">
              <a:avLst/>
            </a:prstGeom>
            <a:effectLst/>
          </p:spPr>
        </p:pic>
      </p:gr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3" name="Bible Turn Back On copy.jpg" descr="Bible Turn Back On copy.jpg"/>
          <p:cNvPicPr>
            <a:picLocks/>
          </p:cNvPicPr>
          <p:nvPr/>
        </p:nvPicPr>
        <p:blipFill>
          <a:blip r:embed="rId2"/>
          <a:stretch>
            <a:fillRect/>
          </a:stretch>
        </p:blipFill>
        <p:spPr>
          <a:xfrm>
            <a:off x="5355580" y="4479540"/>
            <a:ext cx="13997235" cy="8979248"/>
          </a:xfrm>
          <a:prstGeom prst="rect">
            <a:avLst/>
          </a:prstGeom>
          <a:effectLst>
            <a:outerShdw blurRad="266700" dir="5400000" rotWithShape="0">
              <a:srgbClr val="000000"/>
            </a:outerShdw>
          </a:effectLst>
        </p:spPr>
      </p:pic>
      <p:sp>
        <p:nvSpPr>
          <p:cNvPr id="254" name="Study Of The Bible Is not about……"/>
          <p:cNvSpPr/>
          <p:nvPr/>
        </p:nvSpPr>
        <p:spPr>
          <a:xfrm>
            <a:off x="4536832" y="223242"/>
            <a:ext cx="15356950" cy="2360261"/>
          </a:xfrm>
          <a:prstGeom prst="rect">
            <a:avLst/>
          </a:prstGeom>
          <a:ln w="190500" cap="rnd">
            <a:solidFill>
              <a:srgbClr val="000000"/>
            </a:solidFill>
            <a:miter lim="400000"/>
          </a:ln>
          <a:extLst>
            <a:ext uri="{C572A759-6A51-4108-AA02-DFA0A04FC94B}">
              <ma14:wrappingTextBoxFlag xmlns:ma14="http://schemas.microsoft.com/office/mac/drawingml/2011/main" xmlns="" val="1"/>
            </a:ext>
          </a:extLst>
        </p:spPr>
        <p:txBody>
          <a:bodyPr wrap="square" lIns="71437" tIns="71437" rIns="71437" bIns="71437">
            <a:spAutoFit/>
          </a:bodyPr>
          <a:lstStyle/>
          <a:p>
            <a:pPr defTabSz="642937">
              <a:defRPr sz="4800">
                <a:latin typeface="Arial Black"/>
                <a:ea typeface="Arial Black"/>
                <a:cs typeface="Arial Black"/>
                <a:sym typeface="Arial Black"/>
              </a:defRPr>
            </a:pPr>
            <a:r>
              <a:t>Study Of The Bible Is </a:t>
            </a:r>
            <a:r>
              <a:rPr u="sng">
                <a:solidFill>
                  <a:srgbClr val="0D3DFF"/>
                </a:solidFill>
              </a:rPr>
              <a:t>not about… </a:t>
            </a:r>
          </a:p>
          <a:p>
            <a:pPr defTabSz="642937">
              <a:defRPr sz="4800">
                <a:latin typeface="Arial Black"/>
                <a:ea typeface="Arial Black"/>
                <a:cs typeface="Arial Black"/>
                <a:sym typeface="Arial Black"/>
              </a:defRPr>
            </a:pPr>
            <a:r>
              <a:rPr u="sng">
                <a:solidFill>
                  <a:srgbClr val="0D3DFF"/>
                </a:solidFill>
              </a:rPr>
              <a:t>determining</a:t>
            </a:r>
            <a:r>
              <a:t> what Scripture says</a:t>
            </a:r>
          </a:p>
          <a:p>
            <a:pPr defTabSz="642937">
              <a:defRPr sz="4800">
                <a:latin typeface="Arial Black"/>
                <a:ea typeface="Arial Black"/>
                <a:cs typeface="Arial Black"/>
                <a:sym typeface="Arial Black"/>
              </a:defRPr>
            </a:pPr>
            <a:r>
              <a:t>but </a:t>
            </a:r>
            <a:r>
              <a:rPr u="sng">
                <a:solidFill>
                  <a:srgbClr val="0D3DFF"/>
                </a:solidFill>
              </a:rPr>
              <a:t>Is about Discovering</a:t>
            </a:r>
            <a:r>
              <a:t> What It Says.</a:t>
            </a:r>
          </a:p>
        </p:txBody>
      </p:sp>
      <p:sp>
        <p:nvSpPr>
          <p:cNvPr id="255" name="2 Pet.…"/>
          <p:cNvSpPr/>
          <p:nvPr/>
        </p:nvSpPr>
        <p:spPr>
          <a:xfrm>
            <a:off x="1554548" y="240704"/>
            <a:ext cx="2089966" cy="1536701"/>
          </a:xfrm>
          <a:prstGeom prst="rect">
            <a:avLst/>
          </a:prstGeom>
          <a:solidFill>
            <a:srgbClr val="FFFFFF"/>
          </a:solidFill>
          <a:ln w="203200" cap="rnd">
            <a:solidFill>
              <a:srgbClr val="000000"/>
            </a:solidFill>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p>
            <a:pPr>
              <a:defRPr sz="3200">
                <a:latin typeface="Arial Black"/>
                <a:ea typeface="Arial Black"/>
                <a:cs typeface="Arial Black"/>
                <a:sym typeface="Arial Black"/>
              </a:defRPr>
            </a:pPr>
            <a:r>
              <a:t>2 Pet.</a:t>
            </a:r>
          </a:p>
          <a:p>
            <a:pPr>
              <a:defRPr sz="3200">
                <a:latin typeface="Arial Black"/>
                <a:ea typeface="Arial Black"/>
                <a:cs typeface="Arial Black"/>
                <a:sym typeface="Arial Black"/>
              </a:defRPr>
            </a:pPr>
            <a:r>
              <a:t>1:20-21</a:t>
            </a:r>
          </a:p>
        </p:txBody>
      </p:sp>
      <p:sp>
        <p:nvSpPr>
          <p:cNvPr id="256" name="1 Cor.…"/>
          <p:cNvSpPr/>
          <p:nvPr/>
        </p:nvSpPr>
        <p:spPr>
          <a:xfrm>
            <a:off x="20420945" y="367704"/>
            <a:ext cx="2089967" cy="1536701"/>
          </a:xfrm>
          <a:prstGeom prst="rect">
            <a:avLst/>
          </a:prstGeom>
          <a:solidFill>
            <a:srgbClr val="FFFFFF"/>
          </a:solidFill>
          <a:ln w="203200" cap="rnd">
            <a:solidFill>
              <a:srgbClr val="000000"/>
            </a:solidFill>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p>
            <a:pPr>
              <a:defRPr sz="3200">
                <a:latin typeface="Arial Black"/>
                <a:ea typeface="Arial Black"/>
                <a:cs typeface="Arial Black"/>
                <a:sym typeface="Arial Black"/>
              </a:defRPr>
            </a:pPr>
            <a:r>
              <a:t>1 Cor.</a:t>
            </a:r>
          </a:p>
          <a:p>
            <a:pPr>
              <a:defRPr sz="3200">
                <a:latin typeface="Arial Black"/>
                <a:ea typeface="Arial Black"/>
                <a:cs typeface="Arial Black"/>
                <a:sym typeface="Arial Black"/>
              </a:defRPr>
            </a:pPr>
            <a:r>
              <a:t>2:10-16</a:t>
            </a:r>
          </a:p>
        </p:txBody>
      </p:sp>
      <p:sp>
        <p:nvSpPr>
          <p:cNvPr id="257" name="It Is Already Determined!"/>
          <p:cNvSpPr/>
          <p:nvPr/>
        </p:nvSpPr>
        <p:spPr>
          <a:xfrm>
            <a:off x="7718413" y="1697930"/>
            <a:ext cx="10856120" cy="2457451"/>
          </a:xfrm>
          <a:custGeom>
            <a:avLst/>
            <a:gdLst/>
            <a:ahLst/>
            <a:cxnLst>
              <a:cxn ang="0">
                <a:pos x="wd2" y="hd2"/>
              </a:cxn>
              <a:cxn ang="5400000">
                <a:pos x="wd2" y="hd2"/>
              </a:cxn>
              <a:cxn ang="10800000">
                <a:pos x="wd2" y="hd2"/>
              </a:cxn>
              <a:cxn ang="16200000">
                <a:pos x="wd2" y="hd2"/>
              </a:cxn>
            </a:cxnLst>
            <a:rect l="0" t="0" r="r" b="b"/>
            <a:pathLst>
              <a:path w="21600" h="21600" extrusionOk="0">
                <a:moveTo>
                  <a:pt x="65" y="0"/>
                </a:moveTo>
                <a:lnTo>
                  <a:pt x="19" y="11965"/>
                </a:lnTo>
                <a:cubicBezTo>
                  <a:pt x="8" y="12069"/>
                  <a:pt x="0" y="12184"/>
                  <a:pt x="0" y="12307"/>
                </a:cubicBezTo>
                <a:lnTo>
                  <a:pt x="0" y="20815"/>
                </a:lnTo>
                <a:cubicBezTo>
                  <a:pt x="0" y="21249"/>
                  <a:pt x="80" y="21600"/>
                  <a:pt x="178" y="21600"/>
                </a:cubicBezTo>
                <a:lnTo>
                  <a:pt x="21422" y="21600"/>
                </a:lnTo>
                <a:cubicBezTo>
                  <a:pt x="21520" y="21600"/>
                  <a:pt x="21600" y="21249"/>
                  <a:pt x="21600" y="20815"/>
                </a:cubicBezTo>
                <a:lnTo>
                  <a:pt x="21600" y="12307"/>
                </a:lnTo>
                <a:cubicBezTo>
                  <a:pt x="21600" y="11873"/>
                  <a:pt x="21520" y="11522"/>
                  <a:pt x="21422" y="11522"/>
                </a:cubicBezTo>
                <a:lnTo>
                  <a:pt x="321" y="11522"/>
                </a:lnTo>
                <a:lnTo>
                  <a:pt x="65" y="0"/>
                </a:lnTo>
                <a:close/>
              </a:path>
            </a:pathLst>
          </a:custGeom>
          <a:solidFill>
            <a:srgbClr val="FFFFFF"/>
          </a:solidFill>
          <a:ln w="50800">
            <a:solidFill>
              <a:srgbClr val="000000"/>
            </a:solidFill>
            <a:miter lim="400000"/>
          </a:ln>
          <a:extLst>
            <a:ext uri="{C572A759-6A51-4108-AA02-DFA0A04FC94B}">
              <ma14:wrappingTextBoxFlag xmlns:ma14="http://schemas.microsoft.com/office/mac/drawingml/2011/main" xmlns="" val="1"/>
            </a:ext>
          </a:extLst>
        </p:spPr>
        <p:txBody>
          <a:bodyPr lIns="71437" tIns="1554480" rIns="71437" bIns="71437" anchor="ctr"/>
          <a:lstStyle>
            <a:lvl1pPr>
              <a:defRPr sz="4400">
                <a:latin typeface="Arial Black"/>
                <a:ea typeface="Arial Black"/>
                <a:cs typeface="Arial Black"/>
                <a:sym typeface="Arial Black"/>
              </a:defRPr>
            </a:lvl1pPr>
          </a:lstStyle>
          <a:p>
            <a:r>
              <a:t>It Is Already Determined!</a:t>
            </a:r>
          </a:p>
        </p:txBody>
      </p:sp>
      <p:sp>
        <p:nvSpPr>
          <p:cNvPr id="258" name="Matt.…"/>
          <p:cNvSpPr/>
          <p:nvPr/>
        </p:nvSpPr>
        <p:spPr>
          <a:xfrm>
            <a:off x="1780480" y="2240954"/>
            <a:ext cx="1638103" cy="1536701"/>
          </a:xfrm>
          <a:prstGeom prst="rect">
            <a:avLst/>
          </a:prstGeom>
          <a:solidFill>
            <a:srgbClr val="FFFFFF"/>
          </a:solidFill>
          <a:ln w="203200" cap="rnd">
            <a:solidFill>
              <a:srgbClr val="000000"/>
            </a:solidFill>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p>
            <a:pPr>
              <a:defRPr sz="3200">
                <a:latin typeface="Arial Black"/>
                <a:ea typeface="Arial Black"/>
                <a:cs typeface="Arial Black"/>
                <a:sym typeface="Arial Black"/>
              </a:defRPr>
            </a:pPr>
            <a:r>
              <a:t>Matt.</a:t>
            </a:r>
          </a:p>
          <a:p>
            <a:pPr>
              <a:defRPr sz="3200">
                <a:latin typeface="Arial Black"/>
                <a:ea typeface="Arial Black"/>
                <a:cs typeface="Arial Black"/>
                <a:sym typeface="Arial Black"/>
              </a:defRPr>
            </a:pPr>
            <a:r>
              <a:t>4:4</a:t>
            </a:r>
          </a:p>
        </p:txBody>
      </p:sp>
      <p:sp>
        <p:nvSpPr>
          <p:cNvPr id="259" name="1 Pet.…"/>
          <p:cNvSpPr/>
          <p:nvPr/>
        </p:nvSpPr>
        <p:spPr>
          <a:xfrm>
            <a:off x="20512833" y="2367954"/>
            <a:ext cx="1906191" cy="1536701"/>
          </a:xfrm>
          <a:prstGeom prst="rect">
            <a:avLst/>
          </a:prstGeom>
          <a:solidFill>
            <a:srgbClr val="FFFFFF"/>
          </a:solidFill>
          <a:ln w="203200" cap="rnd">
            <a:solidFill>
              <a:srgbClr val="000000"/>
            </a:solidFill>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p>
            <a:pPr>
              <a:defRPr sz="3200">
                <a:latin typeface="Arial Black"/>
                <a:ea typeface="Arial Black"/>
                <a:cs typeface="Arial Black"/>
                <a:sym typeface="Arial Black"/>
              </a:defRPr>
            </a:pPr>
            <a:r>
              <a:t>1 Pet. </a:t>
            </a:r>
          </a:p>
          <a:p>
            <a:pPr>
              <a:defRPr sz="3200">
                <a:latin typeface="Arial Black"/>
                <a:ea typeface="Arial Black"/>
                <a:cs typeface="Arial Black"/>
                <a:sym typeface="Arial Black"/>
              </a:defRPr>
            </a:pPr>
            <a:r>
              <a:t>4:11</a:t>
            </a:r>
          </a:p>
        </p:txBody>
      </p:sp>
      <p:sp>
        <p:nvSpPr>
          <p:cNvPr id="260" name="John…"/>
          <p:cNvSpPr/>
          <p:nvPr/>
        </p:nvSpPr>
        <p:spPr>
          <a:xfrm>
            <a:off x="15138275" y="10838854"/>
            <a:ext cx="2947319" cy="1844676"/>
          </a:xfrm>
          <a:prstGeom prst="rect">
            <a:avLst/>
          </a:prstGeom>
          <a:solidFill>
            <a:srgbClr val="FFFFFF"/>
          </a:solidFill>
          <a:ln w="203200" cap="rnd">
            <a:solidFill>
              <a:srgbClr val="000000"/>
            </a:solidFill>
            <a:miter lim="400000"/>
          </a:ln>
          <a:extLst>
            <a:ext uri="{C572A759-6A51-4108-AA02-DFA0A04FC94B}">
              <ma14:wrappingTextBoxFlag xmlns:ma14="http://schemas.microsoft.com/office/mac/drawingml/2011/main" xmlns="" val="1"/>
            </a:ext>
          </a:extLst>
        </p:spPr>
        <p:txBody>
          <a:bodyPr lIns="71437" tIns="71437" rIns="71437" bIns="71437" anchor="ctr">
            <a:spAutoFit/>
          </a:bodyPr>
          <a:lstStyle/>
          <a:p>
            <a:pPr>
              <a:defRPr sz="4200">
                <a:latin typeface="Arial Black"/>
                <a:ea typeface="Arial Black"/>
                <a:cs typeface="Arial Black"/>
                <a:sym typeface="Arial Black"/>
              </a:defRPr>
            </a:pPr>
            <a:r>
              <a:t>John</a:t>
            </a:r>
          </a:p>
          <a:p>
            <a:pPr>
              <a:defRPr sz="4200">
                <a:latin typeface="Arial Black"/>
                <a:ea typeface="Arial Black"/>
                <a:cs typeface="Arial Black"/>
                <a:sym typeface="Arial Black"/>
              </a:defRPr>
            </a:pPr>
            <a:r>
              <a:t>7:16-18</a:t>
            </a:r>
          </a:p>
        </p:txBody>
      </p:sp>
      <p:sp>
        <p:nvSpPr>
          <p:cNvPr id="261" name="Man does not live by bread alone, but by every word that proceeds from the mouth of God."/>
          <p:cNvSpPr/>
          <p:nvPr/>
        </p:nvSpPr>
        <p:spPr>
          <a:xfrm>
            <a:off x="1587127" y="3831223"/>
            <a:ext cx="4192986" cy="9659542"/>
          </a:xfrm>
          <a:custGeom>
            <a:avLst/>
            <a:gdLst/>
            <a:ahLst/>
            <a:cxnLst>
              <a:cxn ang="0">
                <a:pos x="wd2" y="hd2"/>
              </a:cxn>
              <a:cxn ang="5400000">
                <a:pos x="wd2" y="hd2"/>
              </a:cxn>
              <a:cxn ang="10800000">
                <a:pos x="wd2" y="hd2"/>
              </a:cxn>
              <a:cxn ang="16200000">
                <a:pos x="wd2" y="hd2"/>
              </a:cxn>
            </a:cxnLst>
            <a:rect l="0" t="0" r="r" b="b"/>
            <a:pathLst>
              <a:path w="21600" h="21600" extrusionOk="0">
                <a:moveTo>
                  <a:pt x="5168" y="0"/>
                </a:moveTo>
                <a:lnTo>
                  <a:pt x="4246" y="9115"/>
                </a:lnTo>
                <a:lnTo>
                  <a:pt x="460" y="9115"/>
                </a:lnTo>
                <a:cubicBezTo>
                  <a:pt x="206" y="9115"/>
                  <a:pt x="0" y="9205"/>
                  <a:pt x="0" y="9315"/>
                </a:cubicBezTo>
                <a:lnTo>
                  <a:pt x="0" y="21400"/>
                </a:lnTo>
                <a:cubicBezTo>
                  <a:pt x="0" y="21511"/>
                  <a:pt x="206" y="21600"/>
                  <a:pt x="460" y="21600"/>
                </a:cubicBezTo>
                <a:lnTo>
                  <a:pt x="21140" y="21600"/>
                </a:lnTo>
                <a:cubicBezTo>
                  <a:pt x="21394" y="21600"/>
                  <a:pt x="21600" y="21511"/>
                  <a:pt x="21600" y="21400"/>
                </a:cubicBezTo>
                <a:lnTo>
                  <a:pt x="21600" y="9315"/>
                </a:lnTo>
                <a:cubicBezTo>
                  <a:pt x="21600" y="9205"/>
                  <a:pt x="21394" y="9115"/>
                  <a:pt x="21140" y="9115"/>
                </a:cubicBezTo>
                <a:lnTo>
                  <a:pt x="6088" y="9115"/>
                </a:lnTo>
                <a:lnTo>
                  <a:pt x="5168" y="0"/>
                </a:lnTo>
                <a:close/>
              </a:path>
            </a:pathLst>
          </a:custGeom>
          <a:solidFill>
            <a:srgbClr val="FFFFFF"/>
          </a:solidFill>
          <a:ln w="101600">
            <a:solidFill>
              <a:srgbClr val="1ACF00"/>
            </a:solidFill>
            <a:miter lim="400000"/>
          </a:ln>
          <a:extLst>
            <a:ext uri="{C572A759-6A51-4108-AA02-DFA0A04FC94B}">
              <ma14:wrappingTextBoxFlag xmlns:ma14="http://schemas.microsoft.com/office/mac/drawingml/2011/main" xmlns="" val="1"/>
            </a:ext>
          </a:extLst>
        </p:spPr>
        <p:txBody>
          <a:bodyPr lIns="71437" tIns="4206240" rIns="71437" bIns="71437" anchor="ctr"/>
          <a:lstStyle>
            <a:lvl1pPr>
              <a:defRPr sz="3800">
                <a:latin typeface="Arial Black"/>
                <a:ea typeface="Arial Black"/>
                <a:cs typeface="Arial Black"/>
                <a:sym typeface="Arial Black"/>
              </a:defRPr>
            </a:lvl1pPr>
          </a:lstStyle>
          <a:p>
            <a:r>
              <a:t>Man does not live by bread alone, but by every word that proceeds from the mouth of God.</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iterate>
                                    <p:tmAbs val="0"/>
                                  </p:iterate>
                                  <p:childTnLst>
                                    <p:set>
                                      <p:cBhvr>
                                        <p:cTn id="6" fill="hold"/>
                                        <p:tgtEl>
                                          <p:spTgt spid="254"/>
                                        </p:tgtEl>
                                        <p:attrNameLst>
                                          <p:attrName>style.visibility</p:attrName>
                                        </p:attrNameLst>
                                      </p:cBhvr>
                                      <p:to>
                                        <p:strVal val="visible"/>
                                      </p:to>
                                    </p:set>
                                    <p:anim calcmode="lin" valueType="num">
                                      <p:cBhvr>
                                        <p:cTn id="7" dur="2750" fill="hold"/>
                                        <p:tgtEl>
                                          <p:spTgt spid="254"/>
                                        </p:tgtEl>
                                        <p:attrNameLst>
                                          <p:attrName>ppt_x</p:attrName>
                                        </p:attrNameLst>
                                      </p:cBhvr>
                                      <p:tavLst>
                                        <p:tav tm="0">
                                          <p:val>
                                            <p:strVal val="#ppt_x"/>
                                          </p:val>
                                        </p:tav>
                                        <p:tav tm="100000">
                                          <p:val>
                                            <p:strVal val="#ppt_x"/>
                                          </p:val>
                                        </p:tav>
                                      </p:tavLst>
                                    </p:anim>
                                    <p:anim calcmode="lin" valueType="num">
                                      <p:cBhvr>
                                        <p:cTn id="8" dur="2750" fill="hold"/>
                                        <p:tgtEl>
                                          <p:spTgt spid="254"/>
                                        </p:tgtEl>
                                        <p:attrNameLst>
                                          <p:attrName>ppt_y</p:attrName>
                                        </p:attrNameLst>
                                      </p:cBhvr>
                                      <p:tavLst>
                                        <p:tav tm="0">
                                          <p:val>
                                            <p:strVal val="0-#ppt_h/2"/>
                                          </p:val>
                                        </p:tav>
                                        <p:tav tm="100000">
                                          <p:val>
                                            <p:strVal val="#ppt_y"/>
                                          </p:val>
                                        </p:tav>
                                      </p:tavLst>
                                    </p:anim>
                                  </p:childTnLst>
                                </p:cTn>
                              </p:par>
                            </p:childTnLst>
                          </p:cTn>
                        </p:par>
                        <p:par>
                          <p:cTn id="9" fill="hold">
                            <p:stCondLst>
                              <p:cond delay="2750"/>
                            </p:stCondLst>
                            <p:childTnLst>
                              <p:par>
                                <p:cTn id="10" presetID="2" presetClass="entr" presetSubtype="1" fill="hold" grpId="2" nodeType="afterEffect">
                                  <p:stCondLst>
                                    <p:cond delay="500"/>
                                  </p:stCondLst>
                                  <p:iterate>
                                    <p:tmAbs val="0"/>
                                  </p:iterate>
                                  <p:childTnLst>
                                    <p:set>
                                      <p:cBhvr>
                                        <p:cTn id="11" fill="hold"/>
                                        <p:tgtEl>
                                          <p:spTgt spid="257"/>
                                        </p:tgtEl>
                                        <p:attrNameLst>
                                          <p:attrName>style.visibility</p:attrName>
                                        </p:attrNameLst>
                                      </p:cBhvr>
                                      <p:to>
                                        <p:strVal val="visible"/>
                                      </p:to>
                                    </p:set>
                                    <p:anim calcmode="lin" valueType="num">
                                      <p:cBhvr>
                                        <p:cTn id="12" dur="1500" fill="hold"/>
                                        <p:tgtEl>
                                          <p:spTgt spid="257"/>
                                        </p:tgtEl>
                                        <p:attrNameLst>
                                          <p:attrName>ppt_x</p:attrName>
                                        </p:attrNameLst>
                                      </p:cBhvr>
                                      <p:tavLst>
                                        <p:tav tm="0">
                                          <p:val>
                                            <p:strVal val="#ppt_x"/>
                                          </p:val>
                                        </p:tav>
                                        <p:tav tm="100000">
                                          <p:val>
                                            <p:strVal val="#ppt_x"/>
                                          </p:val>
                                        </p:tav>
                                      </p:tavLst>
                                    </p:anim>
                                    <p:anim calcmode="lin" valueType="num">
                                      <p:cBhvr>
                                        <p:cTn id="13" dur="1500" fill="hold"/>
                                        <p:tgtEl>
                                          <p:spTgt spid="257"/>
                                        </p:tgtEl>
                                        <p:attrNameLst>
                                          <p:attrName>ppt_y</p:attrName>
                                        </p:attrNameLst>
                                      </p:cBhvr>
                                      <p:tavLst>
                                        <p:tav tm="0">
                                          <p:val>
                                            <p:strVal val="0-#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1" fill="hold" grpId="3" nodeType="clickEffect">
                                  <p:stCondLst>
                                    <p:cond delay="0"/>
                                  </p:stCondLst>
                                  <p:iterate>
                                    <p:tmAbs val="0"/>
                                  </p:iterate>
                                  <p:childTnLst>
                                    <p:set>
                                      <p:cBhvr>
                                        <p:cTn id="17" fill="hold"/>
                                        <p:tgtEl>
                                          <p:spTgt spid="261"/>
                                        </p:tgtEl>
                                        <p:attrNameLst>
                                          <p:attrName>style.visibility</p:attrName>
                                        </p:attrNameLst>
                                      </p:cBhvr>
                                      <p:to>
                                        <p:strVal val="visible"/>
                                      </p:to>
                                    </p:set>
                                    <p:anim calcmode="lin" valueType="num">
                                      <p:cBhvr>
                                        <p:cTn id="18" dur="1500" fill="hold"/>
                                        <p:tgtEl>
                                          <p:spTgt spid="261"/>
                                        </p:tgtEl>
                                        <p:attrNameLst>
                                          <p:attrName>ppt_x</p:attrName>
                                        </p:attrNameLst>
                                      </p:cBhvr>
                                      <p:tavLst>
                                        <p:tav tm="0">
                                          <p:val>
                                            <p:strVal val="#ppt_x"/>
                                          </p:val>
                                        </p:tav>
                                        <p:tav tm="100000">
                                          <p:val>
                                            <p:strVal val="#ppt_x"/>
                                          </p:val>
                                        </p:tav>
                                      </p:tavLst>
                                    </p:anim>
                                    <p:anim calcmode="lin" valueType="num">
                                      <p:cBhvr>
                                        <p:cTn id="19" dur="1500" fill="hold"/>
                                        <p:tgtEl>
                                          <p:spTgt spid="26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 grpId="1" animBg="1" advAuto="0"/>
      <p:bldP spid="257" grpId="2" animBg="1" advAuto="0"/>
      <p:bldP spid="261" grpId="3" animBg="1" advAuto="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63" name="bible-Sunlight.jpg" descr="bible-Sunlight.jpg"/>
          <p:cNvPicPr>
            <a:picLocks/>
          </p:cNvPicPr>
          <p:nvPr/>
        </p:nvPicPr>
        <p:blipFill>
          <a:blip r:embed="rId2"/>
          <a:stretch>
            <a:fillRect/>
          </a:stretch>
        </p:blipFill>
        <p:spPr>
          <a:xfrm>
            <a:off x="2560142" y="491962"/>
            <a:ext cx="19339916" cy="10905560"/>
          </a:xfrm>
          <a:prstGeom prst="rect">
            <a:avLst/>
          </a:prstGeom>
          <a:ln w="12700">
            <a:miter lim="400000"/>
          </a:ln>
        </p:spPr>
      </p:pic>
      <p:sp>
        <p:nvSpPr>
          <p:cNvPr id="264" name="Speaking From One’s Own Spirit…"/>
          <p:cNvSpPr/>
          <p:nvPr/>
        </p:nvSpPr>
        <p:spPr>
          <a:xfrm>
            <a:off x="4615031" y="10972006"/>
            <a:ext cx="15160093" cy="22733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p>
            <a:pPr>
              <a:defRPr sz="6600">
                <a:solidFill>
                  <a:srgbClr val="FFFFFF"/>
                </a:solidFill>
                <a:latin typeface="Arial Black"/>
                <a:ea typeface="Arial Black"/>
                <a:cs typeface="Arial Black"/>
                <a:sym typeface="Arial Black"/>
              </a:defRPr>
            </a:pPr>
            <a:r>
              <a:t>Speaking From One’s Own Spirit</a:t>
            </a:r>
          </a:p>
          <a:p>
            <a:pPr>
              <a:defRPr>
                <a:solidFill>
                  <a:srgbClr val="FFFFFF"/>
                </a:solidFill>
                <a:latin typeface="Arial Black"/>
                <a:ea typeface="Arial Black"/>
                <a:cs typeface="Arial Black"/>
                <a:sym typeface="Arial Black"/>
              </a:defRPr>
            </a:pPr>
            <a:r>
              <a:t>Ezekiel 13:2-3; Jeremiah 23:16</a:t>
            </a:r>
          </a:p>
        </p:txBody>
      </p:sp>
      <p:sp>
        <p:nvSpPr>
          <p:cNvPr id="265" name="Callout"/>
          <p:cNvSpPr/>
          <p:nvPr/>
        </p:nvSpPr>
        <p:spPr>
          <a:xfrm rot="16200000">
            <a:off x="8522575" y="-7414374"/>
            <a:ext cx="7232651" cy="22951679"/>
          </a:xfrm>
          <a:custGeom>
            <a:avLst/>
            <a:gdLst/>
            <a:ahLst/>
            <a:cxnLst>
              <a:cxn ang="0">
                <a:pos x="wd2" y="hd2"/>
              </a:cxn>
              <a:cxn ang="5400000">
                <a:pos x="wd2" y="hd2"/>
              </a:cxn>
              <a:cxn ang="10800000">
                <a:pos x="wd2" y="hd2"/>
              </a:cxn>
              <a:cxn ang="16200000">
                <a:pos x="wd2" y="hd2"/>
              </a:cxn>
            </a:cxnLst>
            <a:rect l="0" t="0" r="r" b="b"/>
            <a:pathLst>
              <a:path w="21600" h="21600" extrusionOk="0">
                <a:moveTo>
                  <a:pt x="4990" y="0"/>
                </a:moveTo>
                <a:cubicBezTo>
                  <a:pt x="4843" y="0"/>
                  <a:pt x="4723" y="38"/>
                  <a:pt x="4723" y="84"/>
                </a:cubicBezTo>
                <a:lnTo>
                  <a:pt x="4723" y="10835"/>
                </a:lnTo>
                <a:lnTo>
                  <a:pt x="0" y="11003"/>
                </a:lnTo>
                <a:lnTo>
                  <a:pt x="4723" y="11171"/>
                </a:lnTo>
                <a:lnTo>
                  <a:pt x="4723" y="21516"/>
                </a:lnTo>
                <a:cubicBezTo>
                  <a:pt x="4723" y="21562"/>
                  <a:pt x="4843" y="21600"/>
                  <a:pt x="4990" y="21600"/>
                </a:cubicBezTo>
                <a:lnTo>
                  <a:pt x="21333" y="21600"/>
                </a:lnTo>
                <a:cubicBezTo>
                  <a:pt x="21481" y="21600"/>
                  <a:pt x="21600" y="21562"/>
                  <a:pt x="21600" y="21516"/>
                </a:cubicBezTo>
                <a:lnTo>
                  <a:pt x="21600" y="84"/>
                </a:lnTo>
                <a:cubicBezTo>
                  <a:pt x="21600" y="38"/>
                  <a:pt x="21481" y="0"/>
                  <a:pt x="21333" y="0"/>
                </a:cubicBezTo>
                <a:lnTo>
                  <a:pt x="4990" y="0"/>
                </a:lnTo>
                <a:close/>
              </a:path>
            </a:pathLst>
          </a:custGeom>
          <a:solidFill>
            <a:srgbClr val="FFFFFF"/>
          </a:solidFill>
          <a:ln w="190500">
            <a:solidFill>
              <a:srgbClr val="000000"/>
            </a:solidFill>
            <a:miter lim="400000"/>
          </a:ln>
          <a:effectLst>
            <a:outerShdw blurRad="50800" dist="25400" dir="5400000" rotWithShape="0">
              <a:srgbClr val="000000">
                <a:alpha val="50000"/>
              </a:srgbClr>
            </a:outerShdw>
          </a:effectLst>
        </p:spPr>
        <p:txBody>
          <a:bodyPr lIns="71437" tIns="731520" rIns="71437" bIns="0" anchor="ctr"/>
          <a:lstStyle/>
          <a:p>
            <a:pPr>
              <a:defRPr sz="3200">
                <a:solidFill>
                  <a:srgbClr val="FFFFFF"/>
                </a:solidFill>
              </a:defRPr>
            </a:pPr>
            <a:endParaRPr/>
          </a:p>
        </p:txBody>
      </p:sp>
      <p:sp>
        <p:nvSpPr>
          <p:cNvPr id="266" name="(2) Son of man, prophesy against the prophets of Israel who prophesy, and say to those who prophesy from their own inspiration, ‘Listen to the word of the LORD! (3) Thus says the Lord GOD, “Woe to the foolish prophets who are following their own spirit and have seen nothing”. Ezek. 13:2-3…"/>
          <p:cNvSpPr/>
          <p:nvPr/>
        </p:nvSpPr>
        <p:spPr>
          <a:xfrm>
            <a:off x="1233798" y="896780"/>
            <a:ext cx="21810204" cy="4614917"/>
          </a:xfrm>
          <a:prstGeom prst="rect">
            <a:avLst/>
          </a:prstGeom>
          <a:ln w="12700">
            <a:miter lim="400000"/>
          </a:ln>
          <a:extLst>
            <a:ext uri="{C572A759-6A51-4108-AA02-DFA0A04FC94B}">
              <ma14:wrappingTextBoxFlag xmlns:ma14="http://schemas.microsoft.com/office/mac/drawingml/2011/main" xmlns="" val="1"/>
            </a:ext>
          </a:extLst>
        </p:spPr>
        <p:txBody>
          <a:bodyPr lIns="71437" tIns="71437" rIns="71437" bIns="0">
            <a:spAutoFit/>
          </a:bodyPr>
          <a:lstStyle/>
          <a:p>
            <a:pPr algn="l" defTabSz="17859">
              <a:lnSpc>
                <a:spcPct val="80000"/>
              </a:lnSpc>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4100">
                <a:latin typeface="Arial Black"/>
                <a:ea typeface="Arial Black"/>
                <a:cs typeface="Arial Black"/>
                <a:sym typeface="Arial Black"/>
              </a:defRPr>
            </a:pPr>
            <a:r>
              <a:rPr dirty="0"/>
              <a:t>(2) Son of man, prophesy against the prophets of Israel who prophesy, and say to those who prophesy from their own inspiration, ‘Listen to the word of the LORD! (3) Thus says the Lord GOD, “Woe to the foolish prophets who are following their own spirit and have seen nothing”. Ezek. 13:2-3</a:t>
            </a:r>
          </a:p>
          <a:p>
            <a:pPr algn="l" defTabSz="17859">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4100">
                <a:latin typeface="Arial Black"/>
                <a:ea typeface="Arial Black"/>
                <a:cs typeface="Arial Black"/>
                <a:sym typeface="Arial Black"/>
              </a:defRPr>
            </a:pPr>
            <a:endParaRPr dirty="0"/>
          </a:p>
          <a:p>
            <a:pPr algn="l" defTabSz="17859">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4100">
                <a:latin typeface="Arial Black"/>
                <a:ea typeface="Arial Black"/>
                <a:cs typeface="Arial Black"/>
                <a:sym typeface="Arial Black"/>
              </a:defRPr>
            </a:pPr>
            <a:r>
              <a:rPr dirty="0"/>
              <a:t>Thus says the LORD of hosts, “Do not listen to the words of the prophets who are prophesying to you. They are leading you into futility; They speak a vision of their own imagination, Not from the mouth of the LORD. Jer. 23:16</a:t>
            </a:r>
          </a:p>
        </p:txBody>
      </p:sp>
      <p:sp>
        <p:nvSpPr>
          <p:cNvPr id="267" name="2 Peter 1:20-21"/>
          <p:cNvSpPr txBox="1"/>
          <p:nvPr/>
        </p:nvSpPr>
        <p:spPr>
          <a:xfrm>
            <a:off x="7492157" y="7960518"/>
            <a:ext cx="8871459" cy="1654176"/>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11000">
                <a:latin typeface="Marker Felt"/>
                <a:ea typeface="Marker Felt"/>
                <a:cs typeface="Marker Felt"/>
                <a:sym typeface="Marker Felt"/>
              </a:defRPr>
            </a:lvl1pPr>
          </a:lstStyle>
          <a:p>
            <a:r>
              <a:t>2 Peter 1:20-21</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9" name="Cloud Pointing Down.png" descr="Cloud Pointing Down.png"/>
          <p:cNvPicPr>
            <a:picLocks noChangeAspect="1"/>
          </p:cNvPicPr>
          <p:nvPr/>
        </p:nvPicPr>
        <p:blipFill>
          <a:blip r:embed="rId2"/>
          <a:stretch>
            <a:fillRect/>
          </a:stretch>
        </p:blipFill>
        <p:spPr>
          <a:xfrm>
            <a:off x="380206" y="280590"/>
            <a:ext cx="7045699" cy="7045699"/>
          </a:xfrm>
          <a:prstGeom prst="rect">
            <a:avLst/>
          </a:prstGeom>
          <a:ln w="12700">
            <a:miter lim="400000"/>
          </a:ln>
        </p:spPr>
      </p:pic>
      <p:grpSp>
        <p:nvGrpSpPr>
          <p:cNvPr id="272" name="Father’s…"/>
          <p:cNvGrpSpPr/>
          <p:nvPr/>
        </p:nvGrpSpPr>
        <p:grpSpPr>
          <a:xfrm>
            <a:off x="2389695" y="2526692"/>
            <a:ext cx="3526782" cy="2374901"/>
            <a:chOff x="0" y="0"/>
            <a:chExt cx="3526780" cy="2374900"/>
          </a:xfrm>
        </p:grpSpPr>
        <p:sp>
          <p:nvSpPr>
            <p:cNvPr id="271" name="Father’s…"/>
            <p:cNvSpPr/>
            <p:nvPr/>
          </p:nvSpPr>
          <p:spPr>
            <a:xfrm>
              <a:off x="95250" y="95250"/>
              <a:ext cx="3336281" cy="2184400"/>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p>
              <a:pPr>
                <a:defRPr>
                  <a:latin typeface="Arial Black"/>
                  <a:ea typeface="Arial Black"/>
                  <a:cs typeface="Arial Black"/>
                  <a:sym typeface="Arial Black"/>
                </a:defRPr>
              </a:pPr>
              <a:r>
                <a:t>Father’s</a:t>
              </a:r>
            </a:p>
            <a:p>
              <a:pPr>
                <a:defRPr>
                  <a:latin typeface="Arial Black"/>
                  <a:ea typeface="Arial Black"/>
                  <a:cs typeface="Arial Black"/>
                  <a:sym typeface="Arial Black"/>
                </a:defRPr>
              </a:pPr>
              <a:r>
                <a:t>Will</a:t>
              </a:r>
            </a:p>
          </p:txBody>
        </p:sp>
        <p:pic>
          <p:nvPicPr>
            <p:cNvPr id="270" name="Father’s… Father’s&#10;Will" descr="Father’s… Father’sWill"/>
            <p:cNvPicPr>
              <a:picLocks/>
            </p:cNvPicPr>
            <p:nvPr/>
          </p:nvPicPr>
          <p:blipFill>
            <a:blip r:embed="rId3"/>
            <a:stretch>
              <a:fillRect/>
            </a:stretch>
          </p:blipFill>
          <p:spPr>
            <a:xfrm>
              <a:off x="0" y="0"/>
              <a:ext cx="3526781" cy="2374900"/>
            </a:xfrm>
            <a:prstGeom prst="rect">
              <a:avLst/>
            </a:prstGeom>
            <a:effectLst/>
          </p:spPr>
        </p:pic>
      </p:grpSp>
      <p:sp>
        <p:nvSpPr>
          <p:cNvPr id="273" name="Son"/>
          <p:cNvSpPr/>
          <p:nvPr/>
        </p:nvSpPr>
        <p:spPr>
          <a:xfrm>
            <a:off x="2941369" y="6512718"/>
            <a:ext cx="1923372"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Son</a:t>
            </a:r>
          </a:p>
        </p:txBody>
      </p:sp>
      <p:sp>
        <p:nvSpPr>
          <p:cNvPr id="274" name="Holy Spirit"/>
          <p:cNvSpPr/>
          <p:nvPr/>
        </p:nvSpPr>
        <p:spPr>
          <a:xfrm>
            <a:off x="1363535" y="8292703"/>
            <a:ext cx="5079040"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Holy Spirit</a:t>
            </a:r>
          </a:p>
        </p:txBody>
      </p:sp>
      <p:sp>
        <p:nvSpPr>
          <p:cNvPr id="275" name="Apostle"/>
          <p:cNvSpPr/>
          <p:nvPr/>
        </p:nvSpPr>
        <p:spPr>
          <a:xfrm>
            <a:off x="2029494" y="10072687"/>
            <a:ext cx="3747121"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Apostle</a:t>
            </a:r>
          </a:p>
        </p:txBody>
      </p:sp>
      <p:sp>
        <p:nvSpPr>
          <p:cNvPr id="276" name="Men"/>
          <p:cNvSpPr/>
          <p:nvPr/>
        </p:nvSpPr>
        <p:spPr>
          <a:xfrm>
            <a:off x="2846351" y="11852671"/>
            <a:ext cx="2113407"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Men</a:t>
            </a:r>
          </a:p>
        </p:txBody>
      </p:sp>
      <p:sp>
        <p:nvSpPr>
          <p:cNvPr id="277" name="Arrow"/>
          <p:cNvSpPr/>
          <p:nvPr/>
        </p:nvSpPr>
        <p:spPr>
          <a:xfrm rot="5439789">
            <a:off x="3406011" y="7557218"/>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78" name="Arrow"/>
          <p:cNvSpPr/>
          <p:nvPr/>
        </p:nvSpPr>
        <p:spPr>
          <a:xfrm rot="5439789">
            <a:off x="3406011" y="9337202"/>
            <a:ext cx="992176" cy="1051410"/>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79" name="Arrow"/>
          <p:cNvSpPr/>
          <p:nvPr/>
        </p:nvSpPr>
        <p:spPr>
          <a:xfrm rot="5439789">
            <a:off x="3406011" y="11117187"/>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pic>
        <p:nvPicPr>
          <p:cNvPr id="280" name="Bible shining from heaven.jpg" descr="Bible shining from heaven.jpg"/>
          <p:cNvPicPr>
            <a:picLocks noChangeAspect="1"/>
          </p:cNvPicPr>
          <p:nvPr/>
        </p:nvPicPr>
        <p:blipFill>
          <a:blip r:embed="rId5"/>
          <a:stretch>
            <a:fillRect/>
          </a:stretch>
        </p:blipFill>
        <p:spPr>
          <a:xfrm>
            <a:off x="13150581" y="10634"/>
            <a:ext cx="6276264" cy="5548078"/>
          </a:xfrm>
          <a:prstGeom prst="rect">
            <a:avLst/>
          </a:prstGeom>
          <a:ln w="12700">
            <a:miter lim="400000"/>
          </a:ln>
        </p:spPr>
      </p:pic>
      <p:sp>
        <p:nvSpPr>
          <p:cNvPr id="281" name="For we are not like many, peddling the word of God, but as from sincerity, but as from God, we speak in Christ in the sight of God.…"/>
          <p:cNvSpPr/>
          <p:nvPr/>
        </p:nvSpPr>
        <p:spPr>
          <a:xfrm>
            <a:off x="6731468" y="6157711"/>
            <a:ext cx="17105314" cy="6607577"/>
          </a:xfrm>
          <a:prstGeom prst="rect">
            <a:avLst/>
          </a:prstGeom>
          <a:ln w="190500" cap="rnd">
            <a:solidFill>
              <a:srgbClr val="000000"/>
            </a:solidFill>
            <a:miter lim="400000"/>
          </a:ln>
          <a:extLst>
            <a:ext uri="{C572A759-6A51-4108-AA02-DFA0A04FC94B}">
              <ma14:wrappingTextBoxFlag xmlns:ma14="http://schemas.microsoft.com/office/mac/drawingml/2011/main" xmlns="" val="1"/>
            </a:ext>
          </a:extLst>
        </p:spPr>
        <p:txBody>
          <a:bodyPr lIns="365760" tIns="71437" rIns="274320" bIns="71437" anchor="ctr">
            <a:spAutoFit/>
          </a:bodyPr>
          <a:lstStyle/>
          <a:p>
            <a:pPr algn="l"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4200">
                <a:uFill>
                  <a:solidFill>
                    <a:srgbClr val="000000"/>
                  </a:solidFill>
                </a:uFill>
                <a:latin typeface="Arial Black"/>
                <a:ea typeface="Arial Black"/>
                <a:cs typeface="Arial Black"/>
                <a:sym typeface="Arial Black"/>
              </a:defRPr>
            </a:pPr>
            <a:r>
              <a:rPr dirty="0">
                <a:solidFill>
                  <a:schemeClr val="tx1"/>
                </a:solidFill>
              </a:rPr>
              <a:t>For we are not like many, peddling the word of God, but as from sincerity, but as from God, </a:t>
            </a:r>
            <a:r>
              <a:rPr u="sng" cap="all" dirty="0">
                <a:solidFill>
                  <a:schemeClr val="tx1"/>
                </a:solidFill>
                <a:uFill>
                  <a:solidFill>
                    <a:srgbClr val="5C0700"/>
                  </a:solidFill>
                </a:uFill>
              </a:rPr>
              <a:t>we speak</a:t>
            </a:r>
            <a:r>
              <a:rPr dirty="0">
                <a:solidFill>
                  <a:schemeClr val="tx1"/>
                </a:solidFill>
              </a:rPr>
              <a:t> in Christ in the sight of God.</a:t>
            </a:r>
          </a:p>
          <a:p>
            <a:pPr>
              <a:defRPr sz="4200">
                <a:latin typeface="Arial Black"/>
                <a:ea typeface="Arial Black"/>
                <a:cs typeface="Arial Black"/>
                <a:sym typeface="Arial Black"/>
              </a:defRPr>
            </a:pPr>
            <a:r>
              <a:rPr dirty="0">
                <a:solidFill>
                  <a:schemeClr val="tx1"/>
                </a:solidFill>
              </a:rPr>
              <a:t>2 Cor. 2:17</a:t>
            </a:r>
          </a:p>
          <a:p>
            <a:pPr>
              <a:defRPr sz="4200">
                <a:latin typeface="Arial Black"/>
                <a:ea typeface="Arial Black"/>
                <a:cs typeface="Arial Black"/>
                <a:sym typeface="Arial Black"/>
              </a:defRPr>
            </a:pPr>
            <a:endParaRPr dirty="0">
              <a:solidFill>
                <a:schemeClr val="tx1"/>
              </a:solidFill>
            </a:endParaRPr>
          </a:p>
          <a:p>
            <a:pPr algn="l"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4200">
                <a:latin typeface="Arial Black"/>
                <a:ea typeface="Arial Black"/>
                <a:cs typeface="Arial Black"/>
                <a:sym typeface="Arial Black"/>
              </a:defRPr>
            </a:pPr>
            <a:r>
              <a:rPr dirty="0">
                <a:solidFill>
                  <a:schemeClr val="tx1"/>
                </a:solidFill>
              </a:rPr>
              <a:t>“…He has committed to us the word of reconciliation. (20) Therefore, we are ambassadors for Christ, </a:t>
            </a:r>
            <a:r>
              <a:rPr u="sng" cap="all" dirty="0">
                <a:solidFill>
                  <a:schemeClr val="tx1"/>
                </a:solidFill>
              </a:rPr>
              <a:t>as though God were entreating through us</a:t>
            </a:r>
            <a:r>
              <a:rPr dirty="0">
                <a:solidFill>
                  <a:schemeClr val="tx1"/>
                </a:solidFill>
              </a:rPr>
              <a:t>; we beg you on behalf of Christ, be reconciled to God.”</a:t>
            </a:r>
          </a:p>
          <a:p>
            <a:pPr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4200">
                <a:latin typeface="Arial Black"/>
                <a:ea typeface="Arial Black"/>
                <a:cs typeface="Arial Black"/>
                <a:sym typeface="Arial Black"/>
              </a:defRPr>
            </a:pPr>
            <a:r>
              <a:rPr dirty="0">
                <a:solidFill>
                  <a:schemeClr val="tx1"/>
                </a:solidFill>
              </a:rPr>
              <a:t>2 Cor. 5:19-20</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3" name="Cloud Pointing Down.png" descr="Cloud Pointing Down.png"/>
          <p:cNvPicPr>
            <a:picLocks noChangeAspect="1"/>
          </p:cNvPicPr>
          <p:nvPr/>
        </p:nvPicPr>
        <p:blipFill>
          <a:blip r:embed="rId2"/>
          <a:stretch>
            <a:fillRect/>
          </a:stretch>
        </p:blipFill>
        <p:spPr>
          <a:xfrm>
            <a:off x="546100" y="102790"/>
            <a:ext cx="7045698" cy="7045699"/>
          </a:xfrm>
          <a:prstGeom prst="rect">
            <a:avLst/>
          </a:prstGeom>
          <a:ln w="12700">
            <a:miter lim="400000"/>
          </a:ln>
        </p:spPr>
      </p:pic>
      <p:grpSp>
        <p:nvGrpSpPr>
          <p:cNvPr id="286" name="Father’s…"/>
          <p:cNvGrpSpPr/>
          <p:nvPr/>
        </p:nvGrpSpPr>
        <p:grpSpPr>
          <a:xfrm>
            <a:off x="2555589" y="2348892"/>
            <a:ext cx="3526781" cy="2374901"/>
            <a:chOff x="0" y="0"/>
            <a:chExt cx="3526780" cy="2374900"/>
          </a:xfrm>
        </p:grpSpPr>
        <p:sp>
          <p:nvSpPr>
            <p:cNvPr id="285" name="Father’s…"/>
            <p:cNvSpPr/>
            <p:nvPr/>
          </p:nvSpPr>
          <p:spPr>
            <a:xfrm>
              <a:off x="95250" y="95250"/>
              <a:ext cx="3336281" cy="2184400"/>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none" lIns="71437" tIns="71437" rIns="71437" bIns="71437" numCol="1" anchor="ctr">
              <a:spAutoFit/>
            </a:bodyPr>
            <a:lstStyle/>
            <a:p>
              <a:pPr>
                <a:defRPr>
                  <a:latin typeface="Arial Black"/>
                  <a:ea typeface="Arial Black"/>
                  <a:cs typeface="Arial Black"/>
                  <a:sym typeface="Arial Black"/>
                </a:defRPr>
              </a:pPr>
              <a:r>
                <a:t>Father’s</a:t>
              </a:r>
            </a:p>
            <a:p>
              <a:pPr>
                <a:defRPr>
                  <a:latin typeface="Arial Black"/>
                  <a:ea typeface="Arial Black"/>
                  <a:cs typeface="Arial Black"/>
                  <a:sym typeface="Arial Black"/>
                </a:defRPr>
              </a:pPr>
              <a:r>
                <a:t>Will</a:t>
              </a:r>
            </a:p>
          </p:txBody>
        </p:sp>
        <p:pic>
          <p:nvPicPr>
            <p:cNvPr id="284" name="Father’s… Father’s&#10;Will" descr="Father’s… Father’sWill"/>
            <p:cNvPicPr>
              <a:picLocks/>
            </p:cNvPicPr>
            <p:nvPr/>
          </p:nvPicPr>
          <p:blipFill>
            <a:blip r:embed="rId3"/>
            <a:stretch>
              <a:fillRect/>
            </a:stretch>
          </p:blipFill>
          <p:spPr>
            <a:xfrm>
              <a:off x="0" y="0"/>
              <a:ext cx="3526781" cy="2374900"/>
            </a:xfrm>
            <a:prstGeom prst="rect">
              <a:avLst/>
            </a:prstGeom>
            <a:effectLst/>
          </p:spPr>
        </p:pic>
      </p:grpSp>
      <p:sp>
        <p:nvSpPr>
          <p:cNvPr id="287" name="Son"/>
          <p:cNvSpPr/>
          <p:nvPr/>
        </p:nvSpPr>
        <p:spPr>
          <a:xfrm>
            <a:off x="3107263" y="6334918"/>
            <a:ext cx="1923372"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Son</a:t>
            </a:r>
          </a:p>
        </p:txBody>
      </p:sp>
      <p:sp>
        <p:nvSpPr>
          <p:cNvPr id="288" name="Holy Spirit"/>
          <p:cNvSpPr/>
          <p:nvPr/>
        </p:nvSpPr>
        <p:spPr>
          <a:xfrm>
            <a:off x="1529429" y="8114903"/>
            <a:ext cx="5079039"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Holy Spirit</a:t>
            </a:r>
          </a:p>
        </p:txBody>
      </p:sp>
      <p:sp>
        <p:nvSpPr>
          <p:cNvPr id="289" name="Apostle"/>
          <p:cNvSpPr/>
          <p:nvPr/>
        </p:nvSpPr>
        <p:spPr>
          <a:xfrm>
            <a:off x="2195388" y="9894887"/>
            <a:ext cx="3747121"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Apostle</a:t>
            </a:r>
          </a:p>
        </p:txBody>
      </p:sp>
      <p:sp>
        <p:nvSpPr>
          <p:cNvPr id="290" name="Men"/>
          <p:cNvSpPr/>
          <p:nvPr/>
        </p:nvSpPr>
        <p:spPr>
          <a:xfrm>
            <a:off x="3012245" y="11674871"/>
            <a:ext cx="2113407" cy="1358901"/>
          </a:xfrm>
          <a:prstGeom prst="rect">
            <a:avLst/>
          </a:prstGeom>
          <a:ln w="12700">
            <a:miter lim="400000"/>
          </a:ln>
          <a:extLst>
            <a:ext uri="{C572A759-6A51-4108-AA02-DFA0A04FC94B}">
              <ma14:wrappingTextBoxFlag xmlns:ma14="http://schemas.microsoft.com/office/mac/drawingml/2011/main" xmlns="" val="1"/>
            </a:ext>
          </a:extLst>
        </p:spPr>
        <p:txBody>
          <a:bodyPr wrap="none" lIns="71437" tIns="71437" rIns="71437" bIns="71437" anchor="ctr">
            <a:spAutoFit/>
          </a:bodyPr>
          <a:lstStyle>
            <a:lvl1pPr>
              <a:defRPr sz="6600">
                <a:latin typeface="Arial Black"/>
                <a:ea typeface="Arial Black"/>
                <a:cs typeface="Arial Black"/>
                <a:sym typeface="Arial Black"/>
              </a:defRPr>
            </a:lvl1pPr>
          </a:lstStyle>
          <a:p>
            <a:r>
              <a:t>Men</a:t>
            </a:r>
          </a:p>
        </p:txBody>
      </p:sp>
      <p:sp>
        <p:nvSpPr>
          <p:cNvPr id="291" name="Arrow"/>
          <p:cNvSpPr/>
          <p:nvPr/>
        </p:nvSpPr>
        <p:spPr>
          <a:xfrm rot="5439789">
            <a:off x="3571905" y="7379418"/>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92" name="Arrow"/>
          <p:cNvSpPr/>
          <p:nvPr/>
        </p:nvSpPr>
        <p:spPr>
          <a:xfrm rot="5439789">
            <a:off x="3571905" y="9159402"/>
            <a:ext cx="992176" cy="1051410"/>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293" name="Arrow"/>
          <p:cNvSpPr/>
          <p:nvPr/>
        </p:nvSpPr>
        <p:spPr>
          <a:xfrm rot="5439789">
            <a:off x="3571905" y="10939387"/>
            <a:ext cx="992176" cy="1051409"/>
          </a:xfrm>
          <a:prstGeom prst="rightArrow">
            <a:avLst>
              <a:gd name="adj1" fmla="val 25044"/>
              <a:gd name="adj2" fmla="val 58325"/>
            </a:avLst>
          </a:prstGeom>
          <a:blipFill>
            <a:blip r:embed="rId4"/>
          </a:blipFill>
          <a:ln w="12700">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pic>
        <p:nvPicPr>
          <p:cNvPr id="294" name="Bible shining from heaven.jpg" descr="Bible shining from heaven.jpg"/>
          <p:cNvPicPr>
            <a:picLocks noChangeAspect="1"/>
          </p:cNvPicPr>
          <p:nvPr/>
        </p:nvPicPr>
        <p:blipFill>
          <a:blip r:embed="rId5"/>
          <a:stretch>
            <a:fillRect/>
          </a:stretch>
        </p:blipFill>
        <p:spPr>
          <a:xfrm>
            <a:off x="13227178" y="762304"/>
            <a:ext cx="6276264" cy="5548078"/>
          </a:xfrm>
          <a:prstGeom prst="rect">
            <a:avLst/>
          </a:prstGeom>
          <a:ln w="12700">
            <a:miter lim="400000"/>
          </a:ln>
        </p:spPr>
      </p:pic>
      <p:grpSp>
        <p:nvGrpSpPr>
          <p:cNvPr id="297" name="For this reason we also constantly thank God that when you received the word of God which you heard from us, you accepted it not as the word of men, but for what it really is, the word of God, which also performs its work in you who believe.…"/>
          <p:cNvGrpSpPr/>
          <p:nvPr/>
        </p:nvGrpSpPr>
        <p:grpSpPr>
          <a:xfrm>
            <a:off x="8504733" y="6850657"/>
            <a:ext cx="13428069" cy="5667376"/>
            <a:chOff x="0" y="0"/>
            <a:chExt cx="13428068" cy="5667375"/>
          </a:xfrm>
        </p:grpSpPr>
        <p:sp>
          <p:nvSpPr>
            <p:cNvPr id="296" name="For this reason we also constantly thank God that when you received the word of God which you heard from us, you accepted it not as the word of men, but for what it really is, the word of God, which also performs its work in you who believe.…"/>
            <p:cNvSpPr/>
            <p:nvPr/>
          </p:nvSpPr>
          <p:spPr>
            <a:xfrm>
              <a:off x="69850" y="499395"/>
              <a:ext cx="13288368" cy="4668584"/>
            </a:xfrm>
            <a:prstGeom prst="rect">
              <a:avLst/>
            </a:prstGeom>
            <a:solidFill>
              <a:srgbClr val="FFFFFF"/>
            </a:solidFill>
            <a:ln>
              <a:noFill/>
            </a:ln>
            <a:effectLst/>
            <a:extLst>
              <a:ext uri="{C572A759-6A51-4108-AA02-DFA0A04FC94B}">
                <ma14:wrappingTextBoxFlag xmlns:ma14="http://schemas.microsoft.com/office/mac/drawingml/2011/main" xmlns="" val="1"/>
              </a:ext>
            </a:extLst>
          </p:spPr>
          <p:txBody>
            <a:bodyPr wrap="square" lIns="182880" tIns="71437" rIns="182880" bIns="71437" numCol="1" anchor="ctr">
              <a:spAutoFit/>
            </a:bodyPr>
            <a:lstStyle/>
            <a:p>
              <a:pPr defTabSz="642937">
                <a:defRPr sz="4200">
                  <a:solidFill>
                    <a:srgbClr val="454545"/>
                  </a:solidFill>
                  <a:latin typeface="Arial Black"/>
                  <a:ea typeface="Arial Black"/>
                  <a:cs typeface="Arial Black"/>
                  <a:sym typeface="Arial Black"/>
                </a:defRPr>
              </a:pPr>
              <a:r>
                <a:t> For this reason we also constantly thank God that when you received the word of God which you heard from us, you accepted it not as the word of men, but for what it really is, the word of God, which also performs its work in you who believe.</a:t>
              </a:r>
            </a:p>
            <a:p>
              <a:pPr defTabSz="642937">
                <a:defRPr sz="4200">
                  <a:solidFill>
                    <a:srgbClr val="454545"/>
                  </a:solidFill>
                  <a:latin typeface="Arial Black"/>
                  <a:ea typeface="Arial Black"/>
                  <a:cs typeface="Arial Black"/>
                  <a:sym typeface="Arial Black"/>
                </a:defRPr>
              </a:pPr>
              <a:r>
                <a:t>1 Thessalonians 2:13</a:t>
              </a:r>
            </a:p>
          </p:txBody>
        </p:sp>
        <p:pic>
          <p:nvPicPr>
            <p:cNvPr id="295" name="For this reason we also constantly thank God that when you received the word of God which you heard from us, you accepted it not as the word of men, but for what it really is, the word of God, which also performs its work in you who believe.…  For this reason we also constantly thank God that when you received the word of God which you heard from us, you accepted it not as the word of men, but for what it really is, the word of God, which also performs its work in you who believe.&#10;1 Thessalonians 2:13" descr="For this reason we also constantly thank God that when you received the word of God which you heard from us, you accepted it not as the word of men, but for what it really is, the word of God, which also performs its work in you who believe.…  For this reason we also constantly thank God that when you received the word of God which you heard from us, you accepted it not as the word of men, but for what it really is, the word of God, which also performs its work in you who believe.1 Thessalonians 2:13"/>
            <p:cNvPicPr>
              <a:picLocks/>
            </p:cNvPicPr>
            <p:nvPr/>
          </p:nvPicPr>
          <p:blipFill>
            <a:blip r:embed="rId6"/>
            <a:stretch>
              <a:fillRect/>
            </a:stretch>
          </p:blipFill>
          <p:spPr>
            <a:xfrm>
              <a:off x="0" y="0"/>
              <a:ext cx="13428068" cy="5667375"/>
            </a:xfrm>
            <a:prstGeom prst="rect">
              <a:avLst/>
            </a:prstGeom>
            <a:effectLst/>
          </p:spPr>
        </p:pic>
      </p:gr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99" name="bible-Sunlight.jpg" descr="bible-Sunlight.jpg"/>
          <p:cNvPicPr>
            <a:picLocks/>
          </p:cNvPicPr>
          <p:nvPr/>
        </p:nvPicPr>
        <p:blipFill>
          <a:blip r:embed="rId2"/>
          <a:stretch>
            <a:fillRect/>
          </a:stretch>
        </p:blipFill>
        <p:spPr>
          <a:xfrm>
            <a:off x="2741017" y="2420937"/>
            <a:ext cx="18622566" cy="11029950"/>
          </a:xfrm>
          <a:prstGeom prst="rect">
            <a:avLst/>
          </a:prstGeom>
          <a:ln w="12700">
            <a:miter lim="400000"/>
          </a:ln>
        </p:spPr>
      </p:pic>
      <p:sp>
        <p:nvSpPr>
          <p:cNvPr id="300" name="Callout"/>
          <p:cNvSpPr/>
          <p:nvPr/>
        </p:nvSpPr>
        <p:spPr>
          <a:xfrm rot="16200000">
            <a:off x="7510998" y="-3749863"/>
            <a:ext cx="7775576" cy="19980673"/>
          </a:xfrm>
          <a:custGeom>
            <a:avLst/>
            <a:gdLst/>
            <a:ahLst/>
            <a:cxnLst>
              <a:cxn ang="0">
                <a:pos x="wd2" y="hd2"/>
              </a:cxn>
              <a:cxn ang="5400000">
                <a:pos x="wd2" y="hd2"/>
              </a:cxn>
              <a:cxn ang="10800000">
                <a:pos x="wd2" y="hd2"/>
              </a:cxn>
              <a:cxn ang="16200000">
                <a:pos x="wd2" y="hd2"/>
              </a:cxn>
            </a:cxnLst>
            <a:rect l="0" t="0" r="r" b="b"/>
            <a:pathLst>
              <a:path w="21600" h="21600" extrusionOk="0">
                <a:moveTo>
                  <a:pt x="9216" y="0"/>
                </a:moveTo>
                <a:cubicBezTo>
                  <a:pt x="9061" y="0"/>
                  <a:pt x="8935" y="49"/>
                  <a:pt x="8935" y="109"/>
                </a:cubicBezTo>
                <a:lnTo>
                  <a:pt x="8935" y="11609"/>
                </a:lnTo>
                <a:lnTo>
                  <a:pt x="0" y="11827"/>
                </a:lnTo>
                <a:lnTo>
                  <a:pt x="8935" y="12046"/>
                </a:lnTo>
                <a:lnTo>
                  <a:pt x="8935" y="21491"/>
                </a:lnTo>
                <a:cubicBezTo>
                  <a:pt x="8935" y="21551"/>
                  <a:pt x="9061" y="21600"/>
                  <a:pt x="9216" y="21600"/>
                </a:cubicBezTo>
                <a:lnTo>
                  <a:pt x="21319" y="21600"/>
                </a:lnTo>
                <a:cubicBezTo>
                  <a:pt x="21474" y="21600"/>
                  <a:pt x="21600" y="21551"/>
                  <a:pt x="21600" y="21491"/>
                </a:cubicBezTo>
                <a:lnTo>
                  <a:pt x="21600" y="109"/>
                </a:lnTo>
                <a:cubicBezTo>
                  <a:pt x="21600" y="49"/>
                  <a:pt x="21474" y="0"/>
                  <a:pt x="21319" y="0"/>
                </a:cubicBezTo>
                <a:lnTo>
                  <a:pt x="9216" y="0"/>
                </a:lnTo>
                <a:close/>
              </a:path>
            </a:pathLst>
          </a:custGeom>
          <a:solidFill>
            <a:srgbClr val="000000"/>
          </a:solidFill>
          <a:ln w="190500">
            <a:solidFill>
              <a:srgbClr val="000000"/>
            </a:solidFill>
            <a:miter lim="400000"/>
          </a:ln>
          <a:effectLst>
            <a:outerShdw blurRad="50800" dist="25400" dir="5400000" rotWithShape="0">
              <a:srgbClr val="000000">
                <a:alpha val="50000"/>
              </a:srgbClr>
            </a:outerShdw>
          </a:effectLst>
        </p:spPr>
        <p:txBody>
          <a:bodyPr lIns="71437" tIns="71437" rIns="71437" bIns="71437" anchor="ctr"/>
          <a:lstStyle/>
          <a:p>
            <a:pPr>
              <a:defRPr sz="3200">
                <a:solidFill>
                  <a:srgbClr val="FFFFFF"/>
                </a:solidFill>
              </a:defRPr>
            </a:pPr>
            <a:endParaRPr/>
          </a:p>
        </p:txBody>
      </p:sp>
      <p:sp>
        <p:nvSpPr>
          <p:cNvPr id="301" name="(31) Jesus therefore was saying to those Jews who had believed Him, “If you abide in My word, then you are truly disciples of Mine; (32) and you shall know the truth, and the truth shall make you free.”…"/>
          <p:cNvSpPr/>
          <p:nvPr/>
        </p:nvSpPr>
        <p:spPr>
          <a:xfrm>
            <a:off x="532569" y="1136826"/>
            <a:ext cx="23039462" cy="4802609"/>
          </a:xfrm>
          <a:prstGeom prst="rect">
            <a:avLst/>
          </a:prstGeom>
          <a:ln w="12700">
            <a:miter lim="400000"/>
          </a:ln>
          <a:extLst>
            <a:ext uri="{C572A759-6A51-4108-AA02-DFA0A04FC94B}">
              <ma14:wrappingTextBoxFlag xmlns:ma14="http://schemas.microsoft.com/office/mac/drawingml/2011/main" xmlns="" val="1"/>
            </a:ext>
          </a:extLst>
        </p:spPr>
        <p:txBody>
          <a:bodyPr lIns="71437" tIns="71437" rIns="71437" bIns="71437" anchor="ctr"/>
          <a:lstStyle/>
          <a:p>
            <a:pPr>
              <a:defRPr sz="4200">
                <a:solidFill>
                  <a:srgbClr val="FFFFFF"/>
                </a:solidFill>
                <a:latin typeface="Arial Black"/>
                <a:ea typeface="Arial Black"/>
                <a:cs typeface="Arial Black"/>
                <a:sym typeface="Arial Black"/>
              </a:defRPr>
            </a:pPr>
            <a:r>
              <a:t>(31) Jesus therefore was saying to those Jews who had believed Him, “If you abide </a:t>
            </a:r>
            <a:r>
              <a:rPr u="sng"/>
              <a:t>in My word</a:t>
            </a:r>
            <a:r>
              <a:t>, then you are truly disciples of Mine; (32) and you shall know </a:t>
            </a:r>
            <a:r>
              <a:rPr u="sng"/>
              <a:t>the truth, and the truth shall make you free</a:t>
            </a:r>
            <a:r>
              <a:t>.”</a:t>
            </a:r>
          </a:p>
          <a:p>
            <a:pPr>
              <a:defRPr sz="4200">
                <a:solidFill>
                  <a:srgbClr val="FFFFFF"/>
                </a:solidFill>
                <a:latin typeface="Arial Black"/>
                <a:ea typeface="Arial Black"/>
                <a:cs typeface="Arial Black"/>
                <a:sym typeface="Arial Black"/>
              </a:defRPr>
            </a:pPr>
            <a:r>
              <a:t>John 8:31-32</a:t>
            </a:r>
          </a:p>
          <a:p>
            <a:pPr>
              <a:defRPr sz="4200">
                <a:solidFill>
                  <a:srgbClr val="FFFFFF"/>
                </a:solidFill>
                <a:latin typeface="Arial Black"/>
                <a:ea typeface="Arial Black"/>
                <a:cs typeface="Arial Black"/>
                <a:sym typeface="Arial Black"/>
              </a:defRPr>
            </a:pPr>
            <a:endParaRPr/>
          </a:p>
          <a:p>
            <a:pPr algn="l" defTabSz="642937">
              <a:tabLst>
                <a:tab pos="495300" algn="l"/>
                <a:tab pos="990600" algn="l"/>
                <a:tab pos="1498600" algn="l"/>
                <a:tab pos="1993900" algn="l"/>
                <a:tab pos="2489200" algn="l"/>
                <a:tab pos="2997200" algn="l"/>
                <a:tab pos="3492500" algn="l"/>
                <a:tab pos="4000500" algn="l"/>
                <a:tab pos="4495800" algn="l"/>
                <a:tab pos="4991100" algn="l"/>
                <a:tab pos="5499100" algn="l"/>
                <a:tab pos="5994400" algn="l"/>
              </a:tabLst>
              <a:defRPr sz="4200">
                <a:solidFill>
                  <a:srgbClr val="FFFFFF"/>
                </a:solidFill>
                <a:latin typeface="Arial Black"/>
                <a:ea typeface="Arial Black"/>
                <a:cs typeface="Arial Black"/>
                <a:sym typeface="Arial Black"/>
              </a:defRPr>
            </a:pPr>
            <a:r>
              <a:t>(36) “If therefore the Son shall make you free, you shall be free indeed.</a:t>
            </a:r>
          </a:p>
        </p:txBody>
      </p:sp>
    </p:spTree>
  </p:cSld>
  <p:clrMapOvr>
    <a:masterClrMapping/>
  </p:clrMapOvr>
  <mc:AlternateContent xmlns:mc="http://schemas.openxmlformats.org/markup-compatibility/2006" xmlns:p14="http://schemas.microsoft.com/office/powerpoint/2010/main">
    <mc:Choice Requires="p14">
      <p:transition spd="slow">
        <p14:ripple/>
      </p:transition>
    </mc:Choice>
    <mc:Fallback xmlns:a14="http://schemas.microsoft.com/office/drawing/2010/main" xmlns:m="http://schemas.openxmlformats.org/officeDocument/2006/math"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Footprints.jpg" descr="Footprints.jpg"/>
          <p:cNvPicPr>
            <a:picLocks noChangeAspect="1"/>
          </p:cNvPicPr>
          <p:nvPr/>
        </p:nvPicPr>
        <p:blipFill>
          <a:blip r:embed="rId3"/>
          <a:srcRect t="35695" r="8608"/>
          <a:stretch>
            <a:fillRect/>
          </a:stretch>
        </p:blipFill>
        <p:spPr>
          <a:xfrm>
            <a:off x="15605868" y="10680672"/>
            <a:ext cx="7776646" cy="2853729"/>
          </a:xfrm>
          <a:prstGeom prst="rect">
            <a:avLst/>
          </a:prstGeom>
          <a:ln w="12700">
            <a:miter lim="400000"/>
          </a:ln>
        </p:spPr>
      </p:pic>
      <p:grpSp>
        <p:nvGrpSpPr>
          <p:cNvPr id="324" name="Group"/>
          <p:cNvGrpSpPr/>
          <p:nvPr/>
        </p:nvGrpSpPr>
        <p:grpSpPr>
          <a:xfrm>
            <a:off x="2256694" y="6686470"/>
            <a:ext cx="3990976" cy="2495551"/>
            <a:chOff x="0" y="0"/>
            <a:chExt cx="3990975" cy="2495550"/>
          </a:xfrm>
        </p:grpSpPr>
        <p:sp>
          <p:nvSpPr>
            <p:cNvPr id="322" name="Arrow"/>
            <p:cNvSpPr/>
            <p:nvPr/>
          </p:nvSpPr>
          <p:spPr>
            <a:xfrm>
              <a:off x="0" y="0"/>
              <a:ext cx="3990975" cy="2495550"/>
            </a:xfrm>
            <a:prstGeom prst="rightArrow">
              <a:avLst>
                <a:gd name="adj1" fmla="val 71759"/>
                <a:gd name="adj2" fmla="val 48473"/>
              </a:avLst>
            </a:prstGeom>
            <a:solidFill>
              <a:srgbClr val="1827CD"/>
            </a:solidFill>
            <a:ln w="12700" cap="flat">
              <a:solidFill>
                <a:srgbClr val="FFFFFF"/>
              </a:solidFill>
              <a:prstDash val="solid"/>
              <a:round/>
            </a:ln>
            <a:effectLst/>
          </p:spPr>
          <p:txBody>
            <a:bodyPr wrap="square" lIns="68580" tIns="68580" rIns="68580" bIns="68580" numCol="1" anchor="ctr">
              <a:noAutofit/>
            </a:bodyPr>
            <a:lstStyle/>
            <a:p>
              <a:pPr defTabSz="1828800">
                <a:defRPr sz="6000">
                  <a:solidFill>
                    <a:srgbClr val="FFFFFF"/>
                  </a:solidFill>
                  <a:latin typeface="Capitals"/>
                  <a:ea typeface="Capitals"/>
                  <a:cs typeface="Capitals"/>
                  <a:sym typeface="Capitals"/>
                </a:defRPr>
              </a:pPr>
              <a:endParaRPr sz="5400">
                <a:latin typeface="Bookman Old Style" charset="0"/>
                <a:ea typeface="Bookman Old Style" charset="0"/>
                <a:cs typeface="Bookman Old Style" charset="0"/>
              </a:endParaRPr>
            </a:p>
          </p:txBody>
        </p:sp>
        <p:sp>
          <p:nvSpPr>
            <p:cNvPr id="323" name="Mk. 16:…"/>
            <p:cNvSpPr txBox="1"/>
            <p:nvPr/>
          </p:nvSpPr>
          <p:spPr>
            <a:xfrm>
              <a:off x="199718" y="349453"/>
              <a:ext cx="2723501" cy="179664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66675" tIns="66675" rIns="66675" bIns="66675" numCol="1" anchor="ctr">
              <a:spAutoFit/>
            </a:bodyPr>
            <a:lstStyle/>
            <a:p>
              <a:pPr defTabSz="1828800">
                <a:defRPr sz="5000">
                  <a:solidFill>
                    <a:srgbClr val="FFFFFF"/>
                  </a:solidFill>
                </a:defRPr>
              </a:pPr>
              <a:r>
                <a:rPr sz="5400" dirty="0">
                  <a:latin typeface="Bookman Old Style" charset="0"/>
                  <a:ea typeface="Bookman Old Style" charset="0"/>
                  <a:cs typeface="Bookman Old Style" charset="0"/>
                </a:rPr>
                <a:t>Mk. 16:</a:t>
              </a:r>
            </a:p>
            <a:p>
              <a:pPr defTabSz="1828800">
                <a:defRPr sz="5000">
                  <a:solidFill>
                    <a:srgbClr val="FFFFFF"/>
                  </a:solidFill>
                </a:defRPr>
              </a:pPr>
              <a:r>
                <a:rPr sz="5400" dirty="0">
                  <a:latin typeface="Bookman Old Style" charset="0"/>
                  <a:ea typeface="Bookman Old Style" charset="0"/>
                  <a:cs typeface="Bookman Old Style" charset="0"/>
                </a:rPr>
                <a:t>15-16</a:t>
              </a:r>
            </a:p>
          </p:txBody>
        </p:sp>
      </p:grpSp>
      <p:pic>
        <p:nvPicPr>
          <p:cNvPr id="325" name="image.png" descr="image.png"/>
          <p:cNvPicPr>
            <a:picLocks noChangeAspect="1"/>
          </p:cNvPicPr>
          <p:nvPr/>
        </p:nvPicPr>
        <p:blipFill>
          <a:blip r:embed="rId4"/>
          <a:stretch>
            <a:fillRect/>
          </a:stretch>
        </p:blipFill>
        <p:spPr>
          <a:xfrm>
            <a:off x="12504018" y="622146"/>
            <a:ext cx="7448551" cy="2750345"/>
          </a:xfrm>
          <a:prstGeom prst="rect">
            <a:avLst/>
          </a:prstGeom>
          <a:ln w="12700">
            <a:miter lim="400000"/>
          </a:ln>
        </p:spPr>
      </p:pic>
      <p:pic>
        <p:nvPicPr>
          <p:cNvPr id="326" name="image.png" descr="image.png"/>
          <p:cNvPicPr>
            <a:picLocks noChangeAspect="1"/>
          </p:cNvPicPr>
          <p:nvPr/>
        </p:nvPicPr>
        <p:blipFill>
          <a:blip r:embed="rId5"/>
          <a:stretch>
            <a:fillRect/>
          </a:stretch>
        </p:blipFill>
        <p:spPr>
          <a:xfrm>
            <a:off x="1232760" y="427923"/>
            <a:ext cx="6038844" cy="6205977"/>
          </a:xfrm>
          <a:prstGeom prst="rect">
            <a:avLst/>
          </a:prstGeom>
          <a:ln w="12700">
            <a:miter lim="400000"/>
          </a:ln>
        </p:spPr>
      </p:pic>
      <p:sp>
        <p:nvSpPr>
          <p:cNvPr id="327" name="Rectangle"/>
          <p:cNvSpPr/>
          <p:nvPr/>
        </p:nvSpPr>
        <p:spPr>
          <a:xfrm>
            <a:off x="940526" y="480493"/>
            <a:ext cx="22441988" cy="9258303"/>
          </a:xfrm>
          <a:prstGeom prst="rect">
            <a:avLst/>
          </a:prstGeom>
          <a:ln w="63500">
            <a:solidFill>
              <a:srgbClr val="000000"/>
            </a:solidFill>
          </a:ln>
        </p:spPr>
        <p:txBody>
          <a:bodyPr lIns="68580" tIns="68580" rIns="68580" bIns="68580" anchor="ctr"/>
          <a:lstStyle/>
          <a:p>
            <a:pPr algn="l" defTabSz="1828800">
              <a:defRPr sz="3200">
                <a:solidFill>
                  <a:srgbClr val="FFFFFF"/>
                </a:solidFill>
                <a:latin typeface="Arial"/>
                <a:ea typeface="Arial"/>
                <a:cs typeface="Arial"/>
                <a:sym typeface="Arial"/>
              </a:defRPr>
            </a:pPr>
            <a:endParaRPr/>
          </a:p>
        </p:txBody>
      </p:sp>
      <p:sp>
        <p:nvSpPr>
          <p:cNvPr id="328" name="Hear  (Rom. 10:17)…"/>
          <p:cNvSpPr txBox="1"/>
          <p:nvPr/>
        </p:nvSpPr>
        <p:spPr>
          <a:xfrm>
            <a:off x="10102849" y="3516184"/>
            <a:ext cx="11186026" cy="5934958"/>
          </a:xfrm>
          <a:prstGeom prst="rect">
            <a:avLst/>
          </a:prstGeom>
          <a:solidFill>
            <a:srgbClr val="1827CD"/>
          </a:solidFill>
          <a:ln w="63500">
            <a:solidFill>
              <a:srgbClr val="000000"/>
            </a:solidFill>
            <a:miter lim="400000"/>
          </a:ln>
          <a:extLst>
            <a:ext uri="{C572A759-6A51-4108-AA02-DFA0A04FC94B}">
              <ma14:wrappingTextBoxFlag xmlns:ma14="http://schemas.microsoft.com/office/mac/drawingml/2011/main" xmlns="" val="1"/>
            </a:ext>
          </a:extLst>
        </p:spPr>
        <p:txBody>
          <a:bodyPr wrap="square" lIns="822960" tIns="68580" rIns="548640" bIns="68580" anchor="ctr">
            <a:spAutoFit/>
          </a:bodyPr>
          <a:lstStyle/>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Hear  (Rom. 10:17)</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Believe  (Jn. 8:24)</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Repent  (Acts 2:38)</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Confess  (Mt. 10:32-33)</a:t>
            </a:r>
          </a:p>
          <a:p>
            <a:pPr algn="l" defTabSz="1828800">
              <a:spcBef>
                <a:spcPts val="2300"/>
              </a:spcBef>
              <a:buSzPct val="100000"/>
              <a:buChar char="•"/>
              <a:defRPr sz="6000" b="1">
                <a:solidFill>
                  <a:srgbClr val="FFFFFF"/>
                </a:solidFill>
                <a:latin typeface="Bookman Old Style"/>
                <a:ea typeface="Bookman Old Style"/>
                <a:cs typeface="Bookman Old Style"/>
                <a:sym typeface="Bookman Old Style"/>
              </a:defRPr>
            </a:pPr>
            <a:r>
              <a:t>Baptism  (Acts 22:16)</a:t>
            </a:r>
          </a:p>
        </p:txBody>
      </p:sp>
      <p:sp>
        <p:nvSpPr>
          <p:cNvPr id="329" name="Continue… (Matt. 28:20)"/>
          <p:cNvSpPr txBox="1"/>
          <p:nvPr/>
        </p:nvSpPr>
        <p:spPr>
          <a:xfrm>
            <a:off x="4468278" y="9914003"/>
            <a:ext cx="15025913" cy="1337062"/>
          </a:xfrm>
          <a:prstGeom prst="rect">
            <a:avLst/>
          </a:prstGeom>
          <a:solidFill>
            <a:srgbClr val="91FB8A"/>
          </a:solidFill>
          <a:ln w="25400">
            <a:solidFill>
              <a:srgbClr val="000000"/>
            </a:solidFill>
            <a:miter lim="400000"/>
          </a:ln>
          <a:extLst>
            <a:ext uri="{C572A759-6A51-4108-AA02-DFA0A04FC94B}">
              <ma14:wrappingTextBoxFlag xmlns:ma14="http://schemas.microsoft.com/office/mac/drawingml/2011/main" xmlns="" val="1"/>
            </a:ext>
          </a:extLst>
        </p:spPr>
        <p:txBody>
          <a:bodyPr lIns="35559" tIns="35559" rIns="35559" bIns="35559" anchor="ctr"/>
          <a:lstStyle>
            <a:lvl1pPr defTabSz="1300480">
              <a:spcBef>
                <a:spcPts val="300"/>
              </a:spcBef>
              <a:defRPr sz="6000">
                <a:latin typeface="Capitals"/>
                <a:ea typeface="Capitals"/>
                <a:cs typeface="Capitals"/>
                <a:sym typeface="Capitals"/>
              </a:defRPr>
            </a:lvl1pPr>
          </a:lstStyle>
          <a:p>
            <a:r>
              <a:rPr sz="8000"/>
              <a:t>Continue… (Matt. 28:20) </a:t>
            </a:r>
          </a:p>
        </p:txBody>
      </p:sp>
      <p:grpSp>
        <p:nvGrpSpPr>
          <p:cNvPr id="332" name="Group"/>
          <p:cNvGrpSpPr/>
          <p:nvPr/>
        </p:nvGrpSpPr>
        <p:grpSpPr>
          <a:xfrm>
            <a:off x="10639561" y="10989692"/>
            <a:ext cx="5887992" cy="2750344"/>
            <a:chOff x="0" y="0"/>
            <a:chExt cx="5887990" cy="2750343"/>
          </a:xfrm>
        </p:grpSpPr>
        <p:sp>
          <p:nvSpPr>
            <p:cNvPr id="330" name="Committed To Follow Jesus"/>
            <p:cNvSpPr txBox="1"/>
            <p:nvPr/>
          </p:nvSpPr>
          <p:spPr>
            <a:xfrm>
              <a:off x="0" y="2084633"/>
              <a:ext cx="5887991" cy="66571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28575" tIns="28575" rIns="28575" bIns="28575" numCol="1" anchor="ctr">
              <a:noAutofit/>
            </a:bodyPr>
            <a:lstStyle>
              <a:lvl1pPr algn="l" defTabSz="584200">
                <a:defRPr sz="2400" b="1">
                  <a:latin typeface="Marker Felt"/>
                  <a:ea typeface="Marker Felt"/>
                  <a:cs typeface="Marker Felt"/>
                  <a:sym typeface="Marker Felt"/>
                </a:defRPr>
              </a:lvl1pPr>
            </a:lstStyle>
            <a:p>
              <a:r>
                <a:t>Committed To Follow Jesus</a:t>
              </a:r>
            </a:p>
          </p:txBody>
        </p:sp>
        <p:pic>
          <p:nvPicPr>
            <p:cNvPr id="331" name="Image" descr="Image"/>
            <p:cNvPicPr>
              <a:picLocks noChangeAspect="1"/>
            </p:cNvPicPr>
            <p:nvPr/>
          </p:nvPicPr>
          <p:blipFill>
            <a:blip r:embed="rId6"/>
            <a:stretch>
              <a:fillRect/>
            </a:stretch>
          </p:blipFill>
          <p:spPr>
            <a:xfrm>
              <a:off x="40879" y="0"/>
              <a:ext cx="4979994" cy="2259502"/>
            </a:xfrm>
            <a:prstGeom prst="rect">
              <a:avLst/>
            </a:prstGeom>
            <a:ln w="12700" cap="flat">
              <a:noFill/>
              <a:miter lim="400000"/>
            </a:ln>
            <a:effectLst/>
          </p:spPr>
        </p:pic>
      </p:grpSp>
    </p:spTree>
    <p:extLst>
      <p:ext uri="{BB962C8B-B14F-4D97-AF65-F5344CB8AC3E}">
        <p14:creationId xmlns:p14="http://schemas.microsoft.com/office/powerpoint/2010/main" val="1478607055"/>
      </p:ext>
    </p:extLst>
  </p:cSld>
  <p:clrMapOvr>
    <a:masterClrMapping/>
  </p:clrMapOvr>
  <mc:AlternateContent xmlns:mc="http://schemas.openxmlformats.org/markup-compatibility/2006" xmlns:p14="http://schemas.microsoft.com/office/powerpoint/2010/main">
    <mc:Choice Requires="p14">
      <p:transition spd="slow">
        <p14:ripple/>
      </p:transition>
    </mc:Choice>
    <mc:Fallback xmlns="">
      <p:transition spd="slow">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400"/>
                                  </p:stCondLst>
                                  <p:iterate>
                                    <p:tmAbs val="0"/>
                                  </p:iterate>
                                  <p:childTnLst>
                                    <p:set>
                                      <p:cBhvr>
                                        <p:cTn id="6" fill="hold"/>
                                        <p:tgtEl>
                                          <p:spTgt spid="324"/>
                                        </p:tgtEl>
                                        <p:attrNameLst>
                                          <p:attrName>style.visibility</p:attrName>
                                        </p:attrNameLst>
                                      </p:cBhvr>
                                      <p:to>
                                        <p:strVal val="visible"/>
                                      </p:to>
                                    </p:set>
                                    <p:animEffect transition="in" filter="wipe(left)">
                                      <p:cBhvr>
                                        <p:cTn id="7" dur="2000"/>
                                        <p:tgtEl>
                                          <p:spTgt spid="324"/>
                                        </p:tgtEl>
                                      </p:cBhvr>
                                    </p:animEffect>
                                  </p:childTnLst>
                                </p:cTn>
                              </p:par>
                            </p:childTnLst>
                          </p:cTn>
                        </p:par>
                        <p:par>
                          <p:cTn id="8" fill="hold">
                            <p:stCondLst>
                              <p:cond delay="2400"/>
                            </p:stCondLst>
                            <p:childTnLst>
                              <p:par>
                                <p:cTn id="9" presetID="4" presetClass="entr" presetSubtype="32" fill="hold" grpId="0" nodeType="afterEffect">
                                  <p:stCondLst>
                                    <p:cond delay="2000"/>
                                  </p:stCondLst>
                                  <p:iterate>
                                    <p:tmAbs val="0"/>
                                  </p:iterate>
                                  <p:childTnLst>
                                    <p:set>
                                      <p:cBhvr>
                                        <p:cTn id="10" fill="hold"/>
                                        <p:tgtEl>
                                          <p:spTgt spid="328">
                                            <p:bg/>
                                          </p:spTgt>
                                        </p:tgtEl>
                                        <p:attrNameLst>
                                          <p:attrName>style.visibility</p:attrName>
                                        </p:attrNameLst>
                                      </p:cBhvr>
                                      <p:to>
                                        <p:strVal val="visible"/>
                                      </p:to>
                                    </p:set>
                                    <p:animEffect transition="in" filter="box(out)">
                                      <p:cBhvr>
                                        <p:cTn id="11" dur="2000"/>
                                        <p:tgtEl>
                                          <p:spTgt spid="328">
                                            <p:bg/>
                                          </p:spTgt>
                                        </p:tgtEl>
                                      </p:cBhvr>
                                    </p:animEffect>
                                  </p:childTnLst>
                                </p:cTn>
                              </p:par>
                              <p:par>
                                <p:cTn id="12" presetID="4" presetClass="entr" presetSubtype="32" fill="hold" grpId="0" nodeType="withEffect">
                                  <p:stCondLst>
                                    <p:cond delay="2000"/>
                                  </p:stCondLst>
                                  <p:iterate>
                                    <p:tmAbs val="0"/>
                                  </p:iterate>
                                  <p:childTnLst>
                                    <p:set>
                                      <p:cBhvr>
                                        <p:cTn id="13" fill="hold"/>
                                        <p:tgtEl>
                                          <p:spTgt spid="328">
                                            <p:txEl>
                                              <p:pRg st="0" end="0"/>
                                            </p:txEl>
                                          </p:spTgt>
                                        </p:tgtEl>
                                        <p:attrNameLst>
                                          <p:attrName>style.visibility</p:attrName>
                                        </p:attrNameLst>
                                      </p:cBhvr>
                                      <p:to>
                                        <p:strVal val="visible"/>
                                      </p:to>
                                    </p:set>
                                    <p:animEffect transition="in" filter="box(out)">
                                      <p:cBhvr>
                                        <p:cTn id="14" dur="2000"/>
                                        <p:tgtEl>
                                          <p:spTgt spid="328">
                                            <p:txEl>
                                              <p:pRg st="0" end="0"/>
                                            </p:txEl>
                                          </p:spTgt>
                                        </p:tgtEl>
                                      </p:cBhvr>
                                    </p:animEffect>
                                  </p:childTnLst>
                                </p:cTn>
                              </p:par>
                            </p:childTnLst>
                          </p:cTn>
                        </p:par>
                        <p:par>
                          <p:cTn id="15" fill="hold">
                            <p:stCondLst>
                              <p:cond delay="6400"/>
                            </p:stCondLst>
                            <p:childTnLst>
                              <p:par>
                                <p:cTn id="16" presetID="4" presetClass="entr" presetSubtype="32" fill="hold" grpId="0" nodeType="afterEffect">
                                  <p:stCondLst>
                                    <p:cond delay="2000"/>
                                  </p:stCondLst>
                                  <p:iterate>
                                    <p:tmAbs val="0"/>
                                  </p:iterate>
                                  <p:childTnLst>
                                    <p:set>
                                      <p:cBhvr>
                                        <p:cTn id="17" fill="hold"/>
                                        <p:tgtEl>
                                          <p:spTgt spid="328">
                                            <p:txEl>
                                              <p:pRg st="1" end="1"/>
                                            </p:txEl>
                                          </p:spTgt>
                                        </p:tgtEl>
                                        <p:attrNameLst>
                                          <p:attrName>style.visibility</p:attrName>
                                        </p:attrNameLst>
                                      </p:cBhvr>
                                      <p:to>
                                        <p:strVal val="visible"/>
                                      </p:to>
                                    </p:set>
                                    <p:animEffect transition="in" filter="box(out)">
                                      <p:cBhvr>
                                        <p:cTn id="18" dur="2000"/>
                                        <p:tgtEl>
                                          <p:spTgt spid="328">
                                            <p:txEl>
                                              <p:pRg st="1" end="1"/>
                                            </p:txEl>
                                          </p:spTgt>
                                        </p:tgtEl>
                                      </p:cBhvr>
                                    </p:animEffect>
                                  </p:childTnLst>
                                </p:cTn>
                              </p:par>
                            </p:childTnLst>
                          </p:cTn>
                        </p:par>
                        <p:par>
                          <p:cTn id="19" fill="hold">
                            <p:stCondLst>
                              <p:cond delay="10400"/>
                            </p:stCondLst>
                            <p:childTnLst>
                              <p:par>
                                <p:cTn id="20" presetID="4" presetClass="entr" presetSubtype="32" fill="hold" grpId="0" nodeType="afterEffect">
                                  <p:stCondLst>
                                    <p:cond delay="2000"/>
                                  </p:stCondLst>
                                  <p:iterate>
                                    <p:tmAbs val="0"/>
                                  </p:iterate>
                                  <p:childTnLst>
                                    <p:set>
                                      <p:cBhvr>
                                        <p:cTn id="21" fill="hold"/>
                                        <p:tgtEl>
                                          <p:spTgt spid="328">
                                            <p:txEl>
                                              <p:pRg st="2" end="2"/>
                                            </p:txEl>
                                          </p:spTgt>
                                        </p:tgtEl>
                                        <p:attrNameLst>
                                          <p:attrName>style.visibility</p:attrName>
                                        </p:attrNameLst>
                                      </p:cBhvr>
                                      <p:to>
                                        <p:strVal val="visible"/>
                                      </p:to>
                                    </p:set>
                                    <p:animEffect transition="in" filter="box(out)">
                                      <p:cBhvr>
                                        <p:cTn id="22" dur="2000"/>
                                        <p:tgtEl>
                                          <p:spTgt spid="328">
                                            <p:txEl>
                                              <p:pRg st="2" end="2"/>
                                            </p:txEl>
                                          </p:spTgt>
                                        </p:tgtEl>
                                      </p:cBhvr>
                                    </p:animEffect>
                                  </p:childTnLst>
                                </p:cTn>
                              </p:par>
                            </p:childTnLst>
                          </p:cTn>
                        </p:par>
                        <p:par>
                          <p:cTn id="23" fill="hold">
                            <p:stCondLst>
                              <p:cond delay="14400"/>
                            </p:stCondLst>
                            <p:childTnLst>
                              <p:par>
                                <p:cTn id="24" presetID="4" presetClass="entr" presetSubtype="32" fill="hold" grpId="0" nodeType="afterEffect">
                                  <p:stCondLst>
                                    <p:cond delay="2000"/>
                                  </p:stCondLst>
                                  <p:iterate>
                                    <p:tmAbs val="0"/>
                                  </p:iterate>
                                  <p:childTnLst>
                                    <p:set>
                                      <p:cBhvr>
                                        <p:cTn id="25" fill="hold"/>
                                        <p:tgtEl>
                                          <p:spTgt spid="328">
                                            <p:txEl>
                                              <p:pRg st="3" end="3"/>
                                            </p:txEl>
                                          </p:spTgt>
                                        </p:tgtEl>
                                        <p:attrNameLst>
                                          <p:attrName>style.visibility</p:attrName>
                                        </p:attrNameLst>
                                      </p:cBhvr>
                                      <p:to>
                                        <p:strVal val="visible"/>
                                      </p:to>
                                    </p:set>
                                    <p:animEffect transition="in" filter="box(out)">
                                      <p:cBhvr>
                                        <p:cTn id="26" dur="2000"/>
                                        <p:tgtEl>
                                          <p:spTgt spid="328">
                                            <p:txEl>
                                              <p:pRg st="3" end="3"/>
                                            </p:txEl>
                                          </p:spTgt>
                                        </p:tgtEl>
                                      </p:cBhvr>
                                    </p:animEffect>
                                  </p:childTnLst>
                                </p:cTn>
                              </p:par>
                            </p:childTnLst>
                          </p:cTn>
                        </p:par>
                        <p:par>
                          <p:cTn id="27" fill="hold">
                            <p:stCondLst>
                              <p:cond delay="18400"/>
                            </p:stCondLst>
                            <p:childTnLst>
                              <p:par>
                                <p:cTn id="28" presetID="4" presetClass="entr" presetSubtype="32" fill="hold" grpId="0" nodeType="afterEffect">
                                  <p:stCondLst>
                                    <p:cond delay="2000"/>
                                  </p:stCondLst>
                                  <p:iterate>
                                    <p:tmAbs val="0"/>
                                  </p:iterate>
                                  <p:childTnLst>
                                    <p:set>
                                      <p:cBhvr>
                                        <p:cTn id="29" fill="hold"/>
                                        <p:tgtEl>
                                          <p:spTgt spid="328">
                                            <p:txEl>
                                              <p:pRg st="4" end="4"/>
                                            </p:txEl>
                                          </p:spTgt>
                                        </p:tgtEl>
                                        <p:attrNameLst>
                                          <p:attrName>style.visibility</p:attrName>
                                        </p:attrNameLst>
                                      </p:cBhvr>
                                      <p:to>
                                        <p:strVal val="visible"/>
                                      </p:to>
                                    </p:set>
                                    <p:animEffect transition="in" filter="box(out)">
                                      <p:cBhvr>
                                        <p:cTn id="30" dur="2000"/>
                                        <p:tgtEl>
                                          <p:spTgt spid="328">
                                            <p:txEl>
                                              <p:pRg st="4" end="4"/>
                                            </p:txEl>
                                          </p:spTgt>
                                        </p:tgtEl>
                                      </p:cBhvr>
                                    </p:animEffect>
                                  </p:childTnLst>
                                </p:cTn>
                              </p:par>
                            </p:childTnLst>
                          </p:cTn>
                        </p:par>
                        <p:par>
                          <p:cTn id="31" fill="hold">
                            <p:stCondLst>
                              <p:cond delay="22400"/>
                            </p:stCondLst>
                            <p:childTnLst>
                              <p:par>
                                <p:cTn id="32" presetID="22" presetClass="entr" presetSubtype="8" fill="hold" grpId="0" nodeType="afterEffect">
                                  <p:stCondLst>
                                    <p:cond delay="1000"/>
                                  </p:stCondLst>
                                  <p:iterate>
                                    <p:tmAbs val="0"/>
                                  </p:iterate>
                                  <p:childTnLst>
                                    <p:set>
                                      <p:cBhvr>
                                        <p:cTn id="33" fill="hold"/>
                                        <p:tgtEl>
                                          <p:spTgt spid="329"/>
                                        </p:tgtEl>
                                        <p:attrNameLst>
                                          <p:attrName>style.visibility</p:attrName>
                                        </p:attrNameLst>
                                      </p:cBhvr>
                                      <p:to>
                                        <p:strVal val="visible"/>
                                      </p:to>
                                    </p:set>
                                    <p:animEffect transition="in" filter="wipe(left)">
                                      <p:cBhvr>
                                        <p:cTn id="34" dur="2000"/>
                                        <p:tgtEl>
                                          <p:spTgt spid="329"/>
                                        </p:tgtEl>
                                      </p:cBhvr>
                                    </p:animEffect>
                                  </p:childTnLst>
                                </p:cTn>
                              </p:par>
                            </p:childTnLst>
                          </p:cTn>
                        </p:par>
                        <p:par>
                          <p:cTn id="35" fill="hold">
                            <p:stCondLst>
                              <p:cond delay="25400"/>
                            </p:stCondLst>
                            <p:childTnLst>
                              <p:par>
                                <p:cTn id="36" presetID="10" presetClass="entr" fill="hold" grpId="0" nodeType="afterEffect">
                                  <p:stCondLst>
                                    <p:cond delay="300"/>
                                  </p:stCondLst>
                                  <p:iterate>
                                    <p:tmAbs val="0"/>
                                  </p:iterate>
                                  <p:childTnLst>
                                    <p:set>
                                      <p:cBhvr>
                                        <p:cTn id="37" fill="hold"/>
                                        <p:tgtEl>
                                          <p:spTgt spid="332"/>
                                        </p:tgtEl>
                                        <p:attrNameLst>
                                          <p:attrName>style.visibility</p:attrName>
                                        </p:attrNameLst>
                                      </p:cBhvr>
                                      <p:to>
                                        <p:strVal val="visible"/>
                                      </p:to>
                                    </p:set>
                                    <p:animEffect transition="in" filter="fade">
                                      <p:cBhvr>
                                        <p:cTn id="38" dur="1500"/>
                                        <p:tgtEl>
                                          <p:spTgt spid="332"/>
                                        </p:tgtEl>
                                      </p:cBhvr>
                                    </p:animEffect>
                                  </p:childTnLst>
                                </p:cTn>
                              </p:par>
                            </p:childTnLst>
                          </p:cTn>
                        </p:par>
                        <p:par>
                          <p:cTn id="39" fill="hold">
                            <p:stCondLst>
                              <p:cond delay="27200"/>
                            </p:stCondLst>
                            <p:childTnLst>
                              <p:par>
                                <p:cTn id="40" presetID="22" presetClass="entr" presetSubtype="8" fill="hold" grpId="0" nodeType="afterEffect">
                                  <p:stCondLst>
                                    <p:cond delay="300"/>
                                  </p:stCondLst>
                                  <p:iterate>
                                    <p:tmAbs val="0"/>
                                  </p:iterate>
                                  <p:childTnLst>
                                    <p:set>
                                      <p:cBhvr>
                                        <p:cTn id="41" fill="hold"/>
                                        <p:tgtEl>
                                          <p:spTgt spid="321"/>
                                        </p:tgtEl>
                                        <p:attrNameLst>
                                          <p:attrName>style.visibility</p:attrName>
                                        </p:attrNameLst>
                                      </p:cBhvr>
                                      <p:to>
                                        <p:strVal val="visible"/>
                                      </p:to>
                                    </p:set>
                                    <p:animEffect transition="in" filter="wipe(left)">
                                      <p:cBhvr>
                                        <p:cTn id="42" dur="2000"/>
                                        <p:tgtEl>
                                          <p:spTgt spid="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1" grpId="0" animBg="1" advAuto="0"/>
      <p:bldP spid="324" grpId="0" animBg="1" advAuto="0"/>
      <p:bldP spid="328" grpId="0" build="p" bldLvl="5" animBg="1" advAuto="0"/>
      <p:bldP spid="329" grpId="0" animBg="1" advAuto="0"/>
      <p:bldP spid="332" grpId="0" animBg="1" advAuto="0"/>
    </p:bldLst>
  </p:timing>
</p:sld>
</file>

<file path=ppt/theme/theme1.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Light"/>
        <a:ea typeface="Helvetica Light"/>
        <a:cs typeface="Helvetica Light"/>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E5E5E"/>
      </a:dk2>
      <a:lt2>
        <a:srgbClr val="D6D5D5"/>
      </a:lt2>
      <a:accent1>
        <a:srgbClr val="00A2FF"/>
      </a:accent1>
      <a:accent2>
        <a:srgbClr val="16E7CF"/>
      </a:accent2>
      <a:accent3>
        <a:srgbClr val="61D836"/>
      </a:accent3>
      <a:accent4>
        <a:srgbClr val="FAE232"/>
      </a:accent4>
      <a:accent5>
        <a:srgbClr val="FF644E"/>
      </a:accent5>
      <a:accent6>
        <a:srgbClr val="EF5FA7"/>
      </a:accent6>
      <a:hlink>
        <a:srgbClr val="0000FF"/>
      </a:hlink>
      <a:folHlink>
        <a:srgbClr val="FF00FF"/>
      </a:folHlink>
    </a:clrScheme>
    <a:fontScheme name="White">
      <a:majorFont>
        <a:latin typeface="Helvetica Light"/>
        <a:ea typeface="Helvetica Light"/>
        <a:cs typeface="Helvetica Light"/>
      </a:majorFont>
      <a:minorFont>
        <a:latin typeface="Helvetica Neue Medium"/>
        <a:ea typeface="Helvetica Neue Medium"/>
        <a:cs typeface="Helvetica Neue Medium"/>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mj-lt"/>
            <a:ea typeface="+mj-ea"/>
            <a:cs typeface="+mj-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a:spAutoFit/>
      </a:bodyPr>
      <a:lstStyle>
        <a:defPPr marL="0" marR="0" indent="0" algn="ctr" defTabSz="821531" rtl="0" fontAlgn="auto" latinLnBrk="0" hangingPunct="0">
          <a:lnSpc>
            <a:spcPct val="100000"/>
          </a:lnSpc>
          <a:spcBef>
            <a:spcPts val="0"/>
          </a:spcBef>
          <a:spcAft>
            <a:spcPts val="0"/>
          </a:spcAft>
          <a:buClrTx/>
          <a:buSzTx/>
          <a:buFontTx/>
          <a:buNone/>
          <a:tabLst/>
          <a:defRPr kumimoji="0" sz="5000" b="0" i="0" u="none" strike="noStrike" cap="none" spc="0" normalizeH="0" baseline="0">
            <a:ln>
              <a:noFill/>
            </a:ln>
            <a:solidFill>
              <a:srgbClr val="000000"/>
            </a:solidFill>
            <a:effectLst/>
            <a:uFillTx/>
            <a:latin typeface="+mj-lt"/>
            <a:ea typeface="+mj-ea"/>
            <a:cs typeface="+mj-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38</TotalTime>
  <Words>1445</Words>
  <Application>Microsoft Office PowerPoint</Application>
  <PresentationFormat>Custom</PresentationFormat>
  <Paragraphs>152</Paragraphs>
  <Slides>17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Bookman Old Style</vt:lpstr>
      <vt:lpstr>Helvetica</vt:lpstr>
      <vt:lpstr>Helvetica Light</vt:lpstr>
      <vt:lpstr>Lucida Grande</vt:lpstr>
      <vt:lpstr>White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Chris Reeves</cp:lastModifiedBy>
  <cp:revision>13</cp:revision>
  <dcterms:modified xsi:type="dcterms:W3CDTF">2026-09-12T20:37:37Z</dcterms:modified>
</cp:coreProperties>
</file>